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35"/>
  </p:notesMasterIdLst>
  <p:sldIdLst>
    <p:sldId id="256" r:id="rId3"/>
    <p:sldId id="293" r:id="rId4"/>
    <p:sldId id="294" r:id="rId5"/>
    <p:sldId id="258" r:id="rId6"/>
    <p:sldId id="328" r:id="rId7"/>
    <p:sldId id="329" r:id="rId8"/>
    <p:sldId id="349" r:id="rId9"/>
    <p:sldId id="324" r:id="rId10"/>
    <p:sldId id="320" r:id="rId11"/>
    <p:sldId id="350" r:id="rId12"/>
    <p:sldId id="351" r:id="rId13"/>
    <p:sldId id="352" r:id="rId14"/>
    <p:sldId id="353" r:id="rId15"/>
    <p:sldId id="325" r:id="rId16"/>
    <p:sldId id="321" r:id="rId17"/>
    <p:sldId id="354" r:id="rId18"/>
    <p:sldId id="355" r:id="rId19"/>
    <p:sldId id="356" r:id="rId20"/>
    <p:sldId id="357" r:id="rId21"/>
    <p:sldId id="326" r:id="rId22"/>
    <p:sldId id="322" r:id="rId23"/>
    <p:sldId id="358" r:id="rId24"/>
    <p:sldId id="359" r:id="rId25"/>
    <p:sldId id="360" r:id="rId26"/>
    <p:sldId id="361" r:id="rId27"/>
    <p:sldId id="327" r:id="rId28"/>
    <p:sldId id="323" r:id="rId29"/>
    <p:sldId id="362" r:id="rId30"/>
    <p:sldId id="364" r:id="rId31"/>
    <p:sldId id="365" r:id="rId32"/>
    <p:sldId id="366" r:id="rId33"/>
    <p:sldId id="367" r:id="rId34"/>
  </p:sldIdLst>
  <p:sldSz cx="12190413" cy="6858000"/>
  <p:notesSz cx="6858000" cy="9144000"/>
  <p:embeddedFontLst>
    <p:embeddedFont>
      <p:font typeface="Impact" panose="020B0806030902050204" pitchFamily="34" charset="0"/>
      <p:regular r:id="rId36"/>
    </p:embeddedFont>
    <p:embeddedFont>
      <p:font typeface="幼圆" panose="02010509060101010101" pitchFamily="49" charset="-122"/>
      <p:regular r:id="rId37"/>
    </p:embeddedFont>
    <p:embeddedFont>
      <p:font typeface="微软雅黑" panose="020B0503020204020204" pitchFamily="34" charset="-122"/>
      <p:regular r:id="rId38"/>
      <p:bold r:id="rId39"/>
    </p:embeddedFont>
    <p:embeddedFont>
      <p:font typeface="方正兰亭粗黑_GBK" panose="02010600030101010101" charset="-122"/>
      <p:regular r:id="rId40"/>
    </p:embeddedFont>
    <p:embeddedFont>
      <p:font typeface="Arial Rounded MT Bold" panose="020F0704030504030204" pitchFamily="34" charset="0"/>
      <p:regular r:id="rId41"/>
    </p:embeddedFont>
    <p:embeddedFont>
      <p:font typeface="华文黑体" panose="02010600030101010101" charset="-122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汉仪细中圆简" panose="02010609000101010101" pitchFamily="49" charset="-122"/>
      <p:regular r:id="rId47"/>
    </p:embeddedFont>
    <p:embeddedFont>
      <p:font typeface="Bebas" panose="02010600030101010101"/>
      <p:regular r:id="rId48"/>
    </p:embeddedFont>
    <p:embeddedFont>
      <p:font typeface="Calibri Light" panose="020F0302020204030204" pitchFamily="34" charset="0"/>
      <p:regular r:id="rId49"/>
      <p:italic r:id="rId50"/>
    </p:embeddedFont>
  </p:embeddedFontLst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7CFFF"/>
    <a:srgbClr val="81DEFF"/>
    <a:srgbClr val="165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81DEFF"/>
              </a:solidFill>
            </c:spPr>
          </c:dPt>
          <c:dPt>
            <c:idx val="3"/>
            <c:bubble3D val="0"/>
            <c:spPr>
              <a:solidFill>
                <a:srgbClr val="47C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8DD-FEDD-40F7-B7F7-6703B1F20D34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745C-0275-4ACE-A443-4A9DCE3714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33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159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269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802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757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765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73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686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955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020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849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61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363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894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17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756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145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883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800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673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427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24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3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807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91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61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3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58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582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09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745C-0275-4ACE-A443-4A9DCE3714D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8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7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21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06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5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9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86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3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58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94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78" name="组合 77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0" name="组合 31"/>
            <p:cNvGrpSpPr/>
            <p:nvPr userDrawn="1"/>
          </p:nvGrpSpPr>
          <p:grpSpPr>
            <a:xfrm>
              <a:off x="6369783" y="285728"/>
              <a:ext cx="597719" cy="597720"/>
              <a:chOff x="6501056" y="1873013"/>
              <a:chExt cx="696763" cy="696763"/>
            </a:xfrm>
          </p:grpSpPr>
          <p:sp>
            <p:nvSpPr>
              <p:cNvPr id="32" name="椭圆 31"/>
              <p:cNvSpPr/>
              <p:nvPr userDrawn="1"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3" name="组合 113"/>
              <p:cNvGrpSpPr>
                <a:grpSpLocks noChangeAspect="1"/>
              </p:cNvGrpSpPr>
              <p:nvPr/>
            </p:nvGrpSpPr>
            <p:grpSpPr>
              <a:xfrm>
                <a:off x="6616028" y="1996256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4" name="Freeform 252"/>
                <p:cNvSpPr>
                  <a:spLocks/>
                </p:cNvSpPr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35" name="Freeform 253"/>
                <p:cNvSpPr>
                  <a:spLocks/>
                </p:cNvSpPr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1" name="矩形 30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37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0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1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2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3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38" name="矩形 37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0" name="组合 79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45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48" name="任意多边形 47"/>
              <p:cNvSpPr>
                <a:spLocks/>
              </p:cNvSpPr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1" name="组合 80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0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6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69" name="Freeform 108"/>
                <p:cNvSpPr>
                  <a:spLocks/>
                </p:cNvSpPr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0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1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2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1" name="矩形 50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2" name="组合 81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74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77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83" name="TextBox 82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年度工作概括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二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2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6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7" name="Freeform 252"/>
                <p:cNvSpPr>
                  <a:spLocks/>
                </p:cNvSpPr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38" name="Freeform 253"/>
                <p:cNvSpPr>
                  <a:spLocks/>
                </p:cNvSpPr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39" name="组合 38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0" name="组合 36"/>
            <p:cNvGrpSpPr/>
            <p:nvPr userDrawn="1"/>
          </p:nvGrpSpPr>
          <p:grpSpPr>
            <a:xfrm>
              <a:off x="7566370" y="285728"/>
              <a:ext cx="597719" cy="597720"/>
              <a:chOff x="6501056" y="2921024"/>
              <a:chExt cx="696763" cy="696763"/>
            </a:xfrm>
          </p:grpSpPr>
          <p:sp>
            <p:nvSpPr>
              <p:cNvPr id="42" name="椭圆 41"/>
              <p:cNvSpPr/>
              <p:nvPr userDrawn="1"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3" name="组合 118"/>
              <p:cNvGrpSpPr>
                <a:grpSpLocks noChangeAspect="1"/>
              </p:cNvGrpSpPr>
              <p:nvPr/>
            </p:nvGrpSpPr>
            <p:grpSpPr>
              <a:xfrm>
                <a:off x="6636679" y="3066938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4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5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6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1" name="矩形 40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7" name="组合 46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48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1" name="任意多边形 50"/>
              <p:cNvSpPr>
                <a:spLocks/>
              </p:cNvSpPr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2" name="组合 51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3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6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7" name="Freeform 108"/>
                <p:cNvSpPr>
                  <a:spLocks/>
                </p:cNvSpPr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8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9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4" name="矩形 53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工作完成情况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77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三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>
                  <a:spLocks/>
                </p:cNvSpPr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>
                  <a:spLocks/>
                </p:cNvSpPr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2"/>
            <a:ext cx="996247" cy="1000138"/>
            <a:chOff x="8563703" y="285722"/>
            <a:chExt cx="996247" cy="1000138"/>
          </a:xfrm>
        </p:grpSpPr>
        <p:grpSp>
          <p:nvGrpSpPr>
            <p:cNvPr id="50" name="组合 55"/>
            <p:cNvGrpSpPr/>
            <p:nvPr userDrawn="1"/>
          </p:nvGrpSpPr>
          <p:grpSpPr>
            <a:xfrm>
              <a:off x="8762966" y="285722"/>
              <a:ext cx="597720" cy="597719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 userDrawn="1"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>
                <a:spLocks/>
              </p:cNvSpPr>
              <p:nvPr/>
            </p:nvSpPr>
            <p:spPr bwMode="auto">
              <a:xfrm>
                <a:off x="6609466" y="4389665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>
                  <a:spLocks/>
                </p:cNvSpPr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项目成果展示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018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四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>
                  <a:spLocks/>
                </p:cNvSpPr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>
                  <a:spLocks/>
                </p:cNvSpPr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50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>
                <a:spLocks/>
              </p:cNvSpPr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 userDrawn="1"/>
          </p:nvGrpSpPr>
          <p:grpSpPr>
            <a:xfrm>
              <a:off x="9959552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 userDrawn="1"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91" y="4078658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>
                  <a:spLocks/>
                </p:cNvSpPr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/>
          </p:nvGrpSpPr>
          <p:grpSpPr>
            <a:xfrm>
              <a:off x="11156138" y="285728"/>
              <a:ext cx="597720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09" y="2843474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工作不足之处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5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五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 userDrawn="1"/>
        </p:nvSpPr>
        <p:spPr>
          <a:xfrm>
            <a:off x="0" y="1198956"/>
            <a:ext cx="12189600" cy="154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6956347" y="285728"/>
            <a:ext cx="996247" cy="1000132"/>
            <a:chOff x="6170529" y="285728"/>
            <a:chExt cx="996247" cy="1000132"/>
          </a:xfrm>
        </p:grpSpPr>
        <p:grpSp>
          <p:nvGrpSpPr>
            <p:cNvPr id="35" name="组合 31"/>
            <p:cNvGrpSpPr/>
            <p:nvPr/>
          </p:nvGrpSpPr>
          <p:grpSpPr>
            <a:xfrm>
              <a:off x="6369792" y="285728"/>
              <a:ext cx="597720" cy="597720"/>
              <a:chOff x="6501056" y="1873013"/>
              <a:chExt cx="696763" cy="6967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501056" y="1873013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38" name="组合 113"/>
              <p:cNvGrpSpPr>
                <a:grpSpLocks noChangeAspect="1"/>
              </p:cNvGrpSpPr>
              <p:nvPr/>
            </p:nvGrpSpPr>
            <p:grpSpPr>
              <a:xfrm>
                <a:off x="6616022" y="1996255"/>
                <a:ext cx="466830" cy="450242"/>
                <a:chOff x="7019925" y="5499100"/>
                <a:chExt cx="312738" cy="301626"/>
              </a:xfrm>
              <a:solidFill>
                <a:srgbClr val="BBBE2C"/>
              </a:solidFill>
            </p:grpSpPr>
            <p:sp>
              <p:nvSpPr>
                <p:cNvPr id="39" name="Freeform 252"/>
                <p:cNvSpPr>
                  <a:spLocks/>
                </p:cNvSpPr>
                <p:nvPr/>
              </p:nvSpPr>
              <p:spPr bwMode="auto">
                <a:xfrm>
                  <a:off x="7069138" y="5567363"/>
                  <a:ext cx="214313" cy="233363"/>
                </a:xfrm>
                <a:custGeom>
                  <a:avLst/>
                  <a:gdLst>
                    <a:gd name="T0" fmla="*/ 0 w 57"/>
                    <a:gd name="T1" fmla="*/ 26 h 62"/>
                    <a:gd name="T2" fmla="*/ 0 w 57"/>
                    <a:gd name="T3" fmla="*/ 59 h 62"/>
                    <a:gd name="T4" fmla="*/ 2 w 57"/>
                    <a:gd name="T5" fmla="*/ 62 h 62"/>
                    <a:gd name="T6" fmla="*/ 4 w 57"/>
                    <a:gd name="T7" fmla="*/ 62 h 62"/>
                    <a:gd name="T8" fmla="*/ 19 w 57"/>
                    <a:gd name="T9" fmla="*/ 62 h 62"/>
                    <a:gd name="T10" fmla="*/ 21 w 57"/>
                    <a:gd name="T11" fmla="*/ 62 h 62"/>
                    <a:gd name="T12" fmla="*/ 21 w 57"/>
                    <a:gd name="T13" fmla="*/ 61 h 62"/>
                    <a:gd name="T14" fmla="*/ 21 w 57"/>
                    <a:gd name="T15" fmla="*/ 45 h 62"/>
                    <a:gd name="T16" fmla="*/ 36 w 57"/>
                    <a:gd name="T17" fmla="*/ 45 h 62"/>
                    <a:gd name="T18" fmla="*/ 36 w 57"/>
                    <a:gd name="T19" fmla="*/ 61 h 62"/>
                    <a:gd name="T20" fmla="*/ 37 w 57"/>
                    <a:gd name="T21" fmla="*/ 62 h 62"/>
                    <a:gd name="T22" fmla="*/ 38 w 57"/>
                    <a:gd name="T23" fmla="*/ 62 h 62"/>
                    <a:gd name="T24" fmla="*/ 53 w 57"/>
                    <a:gd name="T25" fmla="*/ 62 h 62"/>
                    <a:gd name="T26" fmla="*/ 56 w 57"/>
                    <a:gd name="T27" fmla="*/ 62 h 62"/>
                    <a:gd name="T28" fmla="*/ 57 w 57"/>
                    <a:gd name="T29" fmla="*/ 59 h 62"/>
                    <a:gd name="T30" fmla="*/ 57 w 57"/>
                    <a:gd name="T31" fmla="*/ 26 h 62"/>
                    <a:gd name="T32" fmla="*/ 29 w 57"/>
                    <a:gd name="T33" fmla="*/ 0 h 62"/>
                    <a:gd name="T34" fmla="*/ 0 w 57"/>
                    <a:gd name="T35" fmla="*/ 2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7" h="62">
                      <a:moveTo>
                        <a:pt x="0" y="26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1"/>
                        <a:pt x="1" y="62"/>
                        <a:pt x="2" y="62"/>
                      </a:cubicBezTo>
                      <a:cubicBezTo>
                        <a:pt x="3" y="62"/>
                        <a:pt x="3" y="62"/>
                        <a:pt x="4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20" y="62"/>
                        <a:pt x="20" y="62"/>
                        <a:pt x="21" y="62"/>
                      </a:cubicBezTo>
                      <a:cubicBezTo>
                        <a:pt x="21" y="62"/>
                        <a:pt x="21" y="61"/>
                        <a:pt x="21" y="61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36" y="61"/>
                        <a:pt x="37" y="62"/>
                        <a:pt x="37" y="62"/>
                      </a:cubicBezTo>
                      <a:cubicBezTo>
                        <a:pt x="37" y="62"/>
                        <a:pt x="38" y="62"/>
                        <a:pt x="38" y="62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4" y="62"/>
                        <a:pt x="55" y="62"/>
                        <a:pt x="56" y="62"/>
                      </a:cubicBezTo>
                      <a:cubicBezTo>
                        <a:pt x="56" y="62"/>
                        <a:pt x="57" y="61"/>
                        <a:pt x="57" y="59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29" y="0"/>
                        <a:pt x="29" y="0"/>
                        <a:pt x="29" y="0"/>
                      </a:cubicBez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  <p:sp>
              <p:nvSpPr>
                <p:cNvPr id="40" name="Freeform 253"/>
                <p:cNvSpPr>
                  <a:spLocks/>
                </p:cNvSpPr>
                <p:nvPr/>
              </p:nvSpPr>
              <p:spPr bwMode="auto">
                <a:xfrm>
                  <a:off x="7019925" y="5499100"/>
                  <a:ext cx="312738" cy="169863"/>
                </a:xfrm>
                <a:custGeom>
                  <a:avLst/>
                  <a:gdLst>
                    <a:gd name="T0" fmla="*/ 81 w 83"/>
                    <a:gd name="T1" fmla="*/ 35 h 45"/>
                    <a:gd name="T2" fmla="*/ 68 w 83"/>
                    <a:gd name="T3" fmla="*/ 23 h 45"/>
                    <a:gd name="T4" fmla="*/ 68 w 83"/>
                    <a:gd name="T5" fmla="*/ 4 h 45"/>
                    <a:gd name="T6" fmla="*/ 66 w 83"/>
                    <a:gd name="T7" fmla="*/ 2 h 45"/>
                    <a:gd name="T8" fmla="*/ 61 w 83"/>
                    <a:gd name="T9" fmla="*/ 2 h 45"/>
                    <a:gd name="T10" fmla="*/ 59 w 83"/>
                    <a:gd name="T11" fmla="*/ 4 h 45"/>
                    <a:gd name="T12" fmla="*/ 59 w 83"/>
                    <a:gd name="T13" fmla="*/ 15 h 45"/>
                    <a:gd name="T14" fmla="*/ 45 w 83"/>
                    <a:gd name="T15" fmla="*/ 2 h 45"/>
                    <a:gd name="T16" fmla="*/ 38 w 83"/>
                    <a:gd name="T17" fmla="*/ 2 h 45"/>
                    <a:gd name="T18" fmla="*/ 2 w 83"/>
                    <a:gd name="T19" fmla="*/ 35 h 45"/>
                    <a:gd name="T20" fmla="*/ 2 w 83"/>
                    <a:gd name="T21" fmla="*/ 43 h 45"/>
                    <a:gd name="T22" fmla="*/ 6 w 83"/>
                    <a:gd name="T23" fmla="*/ 44 h 45"/>
                    <a:gd name="T24" fmla="*/ 10 w 83"/>
                    <a:gd name="T25" fmla="*/ 43 h 45"/>
                    <a:gd name="T26" fmla="*/ 42 w 83"/>
                    <a:gd name="T27" fmla="*/ 13 h 45"/>
                    <a:gd name="T28" fmla="*/ 74 w 83"/>
                    <a:gd name="T29" fmla="*/ 43 h 45"/>
                    <a:gd name="T30" fmla="*/ 81 w 83"/>
                    <a:gd name="T31" fmla="*/ 43 h 45"/>
                    <a:gd name="T32" fmla="*/ 81 w 83"/>
                    <a:gd name="T33" fmla="*/ 3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45">
                      <a:moveTo>
                        <a:pt x="81" y="35"/>
                      </a:move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3"/>
                        <a:pt x="67" y="2"/>
                        <a:pt x="66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59" y="3"/>
                        <a:pt x="59" y="4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3" y="0"/>
                        <a:pt x="40" y="0"/>
                        <a:pt x="38" y="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0" y="37"/>
                        <a:pt x="0" y="40"/>
                        <a:pt x="2" y="43"/>
                      </a:cubicBezTo>
                      <a:cubicBezTo>
                        <a:pt x="3" y="44"/>
                        <a:pt x="5" y="44"/>
                        <a:pt x="6" y="44"/>
                      </a:cubicBezTo>
                      <a:cubicBezTo>
                        <a:pt x="7" y="44"/>
                        <a:pt x="9" y="44"/>
                        <a:pt x="10" y="4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6" y="45"/>
                        <a:pt x="80" y="45"/>
                        <a:pt x="81" y="43"/>
                      </a:cubicBezTo>
                      <a:cubicBezTo>
                        <a:pt x="83" y="40"/>
                        <a:pt x="83" y="37"/>
                        <a:pt x="81" y="35"/>
                      </a:cubicBezTo>
                      <a:close/>
                    </a:path>
                  </a:pathLst>
                </a:custGeom>
                <a:solidFill>
                  <a:srgbClr val="008BB6"/>
                </a:solidFill>
                <a:ln>
                  <a:noFill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25"/>
                </a:p>
              </p:txBody>
            </p:sp>
          </p:grpSp>
        </p:grpSp>
        <p:sp>
          <p:nvSpPr>
            <p:cNvPr id="36" name="矩形 35"/>
            <p:cNvSpPr/>
            <p:nvPr/>
          </p:nvSpPr>
          <p:spPr>
            <a:xfrm>
              <a:off x="6170529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01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 userDrawn="1"/>
        </p:nvGrpSpPr>
        <p:grpSpPr>
          <a:xfrm>
            <a:off x="7956479" y="285728"/>
            <a:ext cx="996247" cy="1000132"/>
            <a:chOff x="7367116" y="285728"/>
            <a:chExt cx="996247" cy="1000132"/>
          </a:xfrm>
        </p:grpSpPr>
        <p:grpSp>
          <p:nvGrpSpPr>
            <p:cNvPr id="42" name="组合 36"/>
            <p:cNvGrpSpPr/>
            <p:nvPr/>
          </p:nvGrpSpPr>
          <p:grpSpPr>
            <a:xfrm>
              <a:off x="7566379" y="285728"/>
              <a:ext cx="597720" cy="597720"/>
              <a:chOff x="6501056" y="2921024"/>
              <a:chExt cx="696763" cy="696763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501056" y="292102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45" name="组合 118"/>
              <p:cNvGrpSpPr>
                <a:grpSpLocks noChangeAspect="1"/>
              </p:cNvGrpSpPr>
              <p:nvPr/>
            </p:nvGrpSpPr>
            <p:grpSpPr>
              <a:xfrm>
                <a:off x="6636672" y="3066937"/>
                <a:ext cx="455384" cy="390650"/>
                <a:chOff x="5084763" y="971550"/>
                <a:chExt cx="323850" cy="277813"/>
              </a:xfrm>
              <a:solidFill>
                <a:srgbClr val="4ABAB5"/>
              </a:solidFill>
            </p:grpSpPr>
            <p:sp>
              <p:nvSpPr>
                <p:cNvPr id="46" name="Freeform 301"/>
                <p:cNvSpPr>
                  <a:spLocks noEditPoints="1"/>
                </p:cNvSpPr>
                <p:nvPr/>
              </p:nvSpPr>
              <p:spPr bwMode="auto">
                <a:xfrm>
                  <a:off x="5191125" y="1031875"/>
                  <a:ext cx="217488" cy="217488"/>
                </a:xfrm>
                <a:custGeom>
                  <a:avLst/>
                  <a:gdLst>
                    <a:gd name="T0" fmla="*/ 6 w 58"/>
                    <a:gd name="T1" fmla="*/ 14 h 58"/>
                    <a:gd name="T2" fmla="*/ 7 w 58"/>
                    <a:gd name="T3" fmla="*/ 19 h 58"/>
                    <a:gd name="T4" fmla="*/ 4 w 58"/>
                    <a:gd name="T5" fmla="*/ 20 h 58"/>
                    <a:gd name="T6" fmla="*/ 0 w 58"/>
                    <a:gd name="T7" fmla="*/ 23 h 58"/>
                    <a:gd name="T8" fmla="*/ 2 w 58"/>
                    <a:gd name="T9" fmla="*/ 27 h 58"/>
                    <a:gd name="T10" fmla="*/ 5 w 58"/>
                    <a:gd name="T11" fmla="*/ 31 h 58"/>
                    <a:gd name="T12" fmla="*/ 2 w 58"/>
                    <a:gd name="T13" fmla="*/ 34 h 58"/>
                    <a:gd name="T14" fmla="*/ 1 w 58"/>
                    <a:gd name="T15" fmla="*/ 38 h 58"/>
                    <a:gd name="T16" fmla="*/ 5 w 58"/>
                    <a:gd name="T17" fmla="*/ 41 h 58"/>
                    <a:gd name="T18" fmla="*/ 8 w 58"/>
                    <a:gd name="T19" fmla="*/ 42 h 58"/>
                    <a:gd name="T20" fmla="*/ 8 w 58"/>
                    <a:gd name="T21" fmla="*/ 46 h 58"/>
                    <a:gd name="T22" fmla="*/ 9 w 58"/>
                    <a:gd name="T23" fmla="*/ 51 h 58"/>
                    <a:gd name="T24" fmla="*/ 14 w 58"/>
                    <a:gd name="T25" fmla="*/ 51 h 58"/>
                    <a:gd name="T26" fmla="*/ 18 w 58"/>
                    <a:gd name="T27" fmla="*/ 51 h 58"/>
                    <a:gd name="T28" fmla="*/ 19 w 58"/>
                    <a:gd name="T29" fmla="*/ 54 h 58"/>
                    <a:gd name="T30" fmla="*/ 22 w 58"/>
                    <a:gd name="T31" fmla="*/ 58 h 58"/>
                    <a:gd name="T32" fmla="*/ 27 w 58"/>
                    <a:gd name="T33" fmla="*/ 56 h 58"/>
                    <a:gd name="T34" fmla="*/ 31 w 58"/>
                    <a:gd name="T35" fmla="*/ 53 h 58"/>
                    <a:gd name="T36" fmla="*/ 33 w 58"/>
                    <a:gd name="T37" fmla="*/ 56 h 58"/>
                    <a:gd name="T38" fmla="*/ 38 w 58"/>
                    <a:gd name="T39" fmla="*/ 57 h 58"/>
                    <a:gd name="T40" fmla="*/ 40 w 58"/>
                    <a:gd name="T41" fmla="*/ 53 h 58"/>
                    <a:gd name="T42" fmla="*/ 42 w 58"/>
                    <a:gd name="T43" fmla="*/ 49 h 58"/>
                    <a:gd name="T44" fmla="*/ 46 w 58"/>
                    <a:gd name="T45" fmla="*/ 50 h 58"/>
                    <a:gd name="T46" fmla="*/ 50 w 58"/>
                    <a:gd name="T47" fmla="*/ 49 h 58"/>
                    <a:gd name="T48" fmla="*/ 51 w 58"/>
                    <a:gd name="T49" fmla="*/ 44 h 58"/>
                    <a:gd name="T50" fmla="*/ 50 w 58"/>
                    <a:gd name="T51" fmla="*/ 40 h 58"/>
                    <a:gd name="T52" fmla="*/ 54 w 58"/>
                    <a:gd name="T53" fmla="*/ 39 h 58"/>
                    <a:gd name="T54" fmla="*/ 57 w 58"/>
                    <a:gd name="T55" fmla="*/ 35 h 58"/>
                    <a:gd name="T56" fmla="*/ 55 w 58"/>
                    <a:gd name="T57" fmla="*/ 31 h 58"/>
                    <a:gd name="T58" fmla="*/ 52 w 58"/>
                    <a:gd name="T59" fmla="*/ 27 h 58"/>
                    <a:gd name="T60" fmla="*/ 55 w 58"/>
                    <a:gd name="T61" fmla="*/ 25 h 58"/>
                    <a:gd name="T62" fmla="*/ 56 w 58"/>
                    <a:gd name="T63" fmla="*/ 20 h 58"/>
                    <a:gd name="T64" fmla="*/ 53 w 58"/>
                    <a:gd name="T65" fmla="*/ 18 h 58"/>
                    <a:gd name="T66" fmla="*/ 48 w 58"/>
                    <a:gd name="T67" fmla="*/ 16 h 58"/>
                    <a:gd name="T68" fmla="*/ 49 w 58"/>
                    <a:gd name="T69" fmla="*/ 12 h 58"/>
                    <a:gd name="T70" fmla="*/ 48 w 58"/>
                    <a:gd name="T71" fmla="*/ 8 h 58"/>
                    <a:gd name="T72" fmla="*/ 44 w 58"/>
                    <a:gd name="T73" fmla="*/ 7 h 58"/>
                    <a:gd name="T74" fmla="*/ 39 w 58"/>
                    <a:gd name="T75" fmla="*/ 8 h 58"/>
                    <a:gd name="T76" fmla="*/ 38 w 58"/>
                    <a:gd name="T77" fmla="*/ 4 h 58"/>
                    <a:gd name="T78" fmla="*/ 35 w 58"/>
                    <a:gd name="T79" fmla="*/ 1 h 58"/>
                    <a:gd name="T80" fmla="*/ 30 w 58"/>
                    <a:gd name="T81" fmla="*/ 3 h 58"/>
                    <a:gd name="T82" fmla="*/ 27 w 58"/>
                    <a:gd name="T83" fmla="*/ 5 h 58"/>
                    <a:gd name="T84" fmla="*/ 24 w 58"/>
                    <a:gd name="T85" fmla="*/ 3 h 58"/>
                    <a:gd name="T86" fmla="*/ 20 w 58"/>
                    <a:gd name="T87" fmla="*/ 1 h 58"/>
                    <a:gd name="T88" fmla="*/ 17 w 58"/>
                    <a:gd name="T89" fmla="*/ 5 h 58"/>
                    <a:gd name="T90" fmla="*/ 15 w 58"/>
                    <a:gd name="T91" fmla="*/ 10 h 58"/>
                    <a:gd name="T92" fmla="*/ 12 w 58"/>
                    <a:gd name="T93" fmla="*/ 9 h 58"/>
                    <a:gd name="T94" fmla="*/ 7 w 58"/>
                    <a:gd name="T95" fmla="*/ 10 h 58"/>
                    <a:gd name="T96" fmla="*/ 6 w 58"/>
                    <a:gd name="T97" fmla="*/ 14 h 58"/>
                    <a:gd name="T98" fmla="*/ 23 w 58"/>
                    <a:gd name="T99" fmla="*/ 13 h 58"/>
                    <a:gd name="T100" fmla="*/ 45 w 58"/>
                    <a:gd name="T101" fmla="*/ 24 h 58"/>
                    <a:gd name="T102" fmla="*/ 34 w 58"/>
                    <a:gd name="T103" fmla="*/ 45 h 58"/>
                    <a:gd name="T104" fmla="*/ 13 w 58"/>
                    <a:gd name="T105" fmla="*/ 34 h 58"/>
                    <a:gd name="T106" fmla="*/ 23 w 58"/>
                    <a:gd name="T107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" h="58">
                      <a:moveTo>
                        <a:pt x="6" y="14"/>
                      </a:moveTo>
                      <a:cubicBezTo>
                        <a:pt x="8" y="15"/>
                        <a:pt x="7" y="18"/>
                        <a:pt x="7" y="19"/>
                      </a:cubicBezTo>
                      <a:cubicBezTo>
                        <a:pt x="7" y="20"/>
                        <a:pt x="5" y="20"/>
                        <a:pt x="4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25"/>
                        <a:pt x="0" y="27"/>
                        <a:pt x="2" y="27"/>
                      </a:cubicBezTo>
                      <a:cubicBezTo>
                        <a:pt x="3" y="28"/>
                        <a:pt x="5" y="30"/>
                        <a:pt x="5" y="31"/>
                      </a:cubicBezTo>
                      <a:cubicBezTo>
                        <a:pt x="5" y="32"/>
                        <a:pt x="4" y="33"/>
                        <a:pt x="2" y="34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0"/>
                        <a:pt x="3" y="42"/>
                        <a:pt x="5" y="41"/>
                      </a:cubicBezTo>
                      <a:cubicBezTo>
                        <a:pt x="6" y="41"/>
                        <a:pt x="8" y="41"/>
                        <a:pt x="8" y="42"/>
                      </a:cubicBezTo>
                      <a:cubicBezTo>
                        <a:pt x="9" y="42"/>
                        <a:pt x="9" y="45"/>
                        <a:pt x="8" y="46"/>
                      </a:cubicBezTo>
                      <a:cubicBezTo>
                        <a:pt x="7" y="47"/>
                        <a:pt x="7" y="50"/>
                        <a:pt x="9" y="51"/>
                      </a:cubicBezTo>
                      <a:cubicBezTo>
                        <a:pt x="11" y="52"/>
                        <a:pt x="13" y="53"/>
                        <a:pt x="14" y="51"/>
                      </a:cubicBezTo>
                      <a:cubicBezTo>
                        <a:pt x="15" y="50"/>
                        <a:pt x="18" y="51"/>
                        <a:pt x="18" y="51"/>
                      </a:cubicBezTo>
                      <a:cubicBezTo>
                        <a:pt x="19" y="51"/>
                        <a:pt x="20" y="53"/>
                        <a:pt x="19" y="54"/>
                      </a:cubicBezTo>
                      <a:cubicBezTo>
                        <a:pt x="19" y="56"/>
                        <a:pt x="20" y="57"/>
                        <a:pt x="22" y="58"/>
                      </a:cubicBezTo>
                      <a:cubicBezTo>
                        <a:pt x="25" y="58"/>
                        <a:pt x="26" y="57"/>
                        <a:pt x="27" y="56"/>
                      </a:cubicBezTo>
                      <a:cubicBezTo>
                        <a:pt x="27" y="54"/>
                        <a:pt x="30" y="53"/>
                        <a:pt x="31" y="53"/>
                      </a:cubicBezTo>
                      <a:cubicBezTo>
                        <a:pt x="31" y="53"/>
                        <a:pt x="33" y="54"/>
                        <a:pt x="33" y="56"/>
                      </a:cubicBezTo>
                      <a:cubicBezTo>
                        <a:pt x="34" y="57"/>
                        <a:pt x="36" y="58"/>
                        <a:pt x="38" y="57"/>
                      </a:cubicBezTo>
                      <a:cubicBezTo>
                        <a:pt x="40" y="57"/>
                        <a:pt x="41" y="55"/>
                        <a:pt x="40" y="53"/>
                      </a:cubicBezTo>
                      <a:cubicBezTo>
                        <a:pt x="40" y="52"/>
                        <a:pt x="42" y="49"/>
                        <a:pt x="42" y="49"/>
                      </a:cubicBezTo>
                      <a:cubicBezTo>
                        <a:pt x="43" y="48"/>
                        <a:pt x="44" y="49"/>
                        <a:pt x="46" y="50"/>
                      </a:cubicBezTo>
                      <a:cubicBezTo>
                        <a:pt x="47" y="51"/>
                        <a:pt x="49" y="51"/>
                        <a:pt x="50" y="49"/>
                      </a:cubicBezTo>
                      <a:cubicBezTo>
                        <a:pt x="52" y="47"/>
                        <a:pt x="52" y="45"/>
                        <a:pt x="51" y="44"/>
                      </a:cubicBezTo>
                      <a:cubicBezTo>
                        <a:pt x="50" y="43"/>
                        <a:pt x="50" y="40"/>
                        <a:pt x="50" y="40"/>
                      </a:cubicBezTo>
                      <a:cubicBezTo>
                        <a:pt x="51" y="39"/>
                        <a:pt x="52" y="38"/>
                        <a:pt x="54" y="39"/>
                      </a:cubicBezTo>
                      <a:cubicBezTo>
                        <a:pt x="55" y="39"/>
                        <a:pt x="57" y="38"/>
                        <a:pt x="57" y="35"/>
                      </a:cubicBezTo>
                      <a:cubicBezTo>
                        <a:pt x="58" y="33"/>
                        <a:pt x="57" y="31"/>
                        <a:pt x="55" y="31"/>
                      </a:cubicBezTo>
                      <a:cubicBezTo>
                        <a:pt x="54" y="31"/>
                        <a:pt x="53" y="28"/>
                        <a:pt x="52" y="27"/>
                      </a:cubicBezTo>
                      <a:cubicBezTo>
                        <a:pt x="52" y="26"/>
                        <a:pt x="54" y="25"/>
                        <a:pt x="55" y="25"/>
                      </a:cubicBezTo>
                      <a:cubicBezTo>
                        <a:pt x="56" y="24"/>
                        <a:pt x="57" y="22"/>
                        <a:pt x="56" y="20"/>
                      </a:cubicBezTo>
                      <a:cubicBezTo>
                        <a:pt x="56" y="18"/>
                        <a:pt x="54" y="17"/>
                        <a:pt x="53" y="18"/>
                      </a:cubicBezTo>
                      <a:cubicBezTo>
                        <a:pt x="51" y="18"/>
                        <a:pt x="49" y="16"/>
                        <a:pt x="48" y="16"/>
                      </a:cubicBezTo>
                      <a:cubicBezTo>
                        <a:pt x="48" y="15"/>
                        <a:pt x="48" y="13"/>
                        <a:pt x="49" y="12"/>
                      </a:cubicBezTo>
                      <a:cubicBezTo>
                        <a:pt x="50" y="11"/>
                        <a:pt x="50" y="9"/>
                        <a:pt x="48" y="8"/>
                      </a:cubicBezTo>
                      <a:cubicBezTo>
                        <a:pt x="47" y="6"/>
                        <a:pt x="45" y="6"/>
                        <a:pt x="44" y="7"/>
                      </a:cubicBezTo>
                      <a:cubicBezTo>
                        <a:pt x="42" y="8"/>
                        <a:pt x="40" y="8"/>
                        <a:pt x="39" y="8"/>
                      </a:cubicBezTo>
                      <a:cubicBezTo>
                        <a:pt x="38" y="7"/>
                        <a:pt x="38" y="6"/>
                        <a:pt x="38" y="4"/>
                      </a:cubicBezTo>
                      <a:cubicBezTo>
                        <a:pt x="38" y="3"/>
                        <a:pt x="37" y="1"/>
                        <a:pt x="35" y="1"/>
                      </a:cubicBezTo>
                      <a:cubicBezTo>
                        <a:pt x="33" y="0"/>
                        <a:pt x="31" y="1"/>
                        <a:pt x="30" y="3"/>
                      </a:cubicBezTo>
                      <a:cubicBezTo>
                        <a:pt x="30" y="4"/>
                        <a:pt x="28" y="5"/>
                        <a:pt x="27" y="5"/>
                      </a:cubicBezTo>
                      <a:cubicBezTo>
                        <a:pt x="26" y="6"/>
                        <a:pt x="25" y="4"/>
                        <a:pt x="24" y="3"/>
                      </a:cubicBezTo>
                      <a:cubicBezTo>
                        <a:pt x="24" y="1"/>
                        <a:pt x="22" y="1"/>
                        <a:pt x="20" y="1"/>
                      </a:cubicBezTo>
                      <a:cubicBezTo>
                        <a:pt x="18" y="2"/>
                        <a:pt x="16" y="4"/>
                        <a:pt x="17" y="5"/>
                      </a:cubicBezTo>
                      <a:cubicBezTo>
                        <a:pt x="17" y="7"/>
                        <a:pt x="16" y="9"/>
                        <a:pt x="15" y="10"/>
                      </a:cubicBezTo>
                      <a:cubicBezTo>
                        <a:pt x="14" y="10"/>
                        <a:pt x="13" y="10"/>
                        <a:pt x="12" y="9"/>
                      </a:cubicBezTo>
                      <a:cubicBezTo>
                        <a:pt x="10" y="8"/>
                        <a:pt x="8" y="8"/>
                        <a:pt x="7" y="10"/>
                      </a:cubicBezTo>
                      <a:cubicBezTo>
                        <a:pt x="6" y="11"/>
                        <a:pt x="5" y="13"/>
                        <a:pt x="6" y="14"/>
                      </a:cubicBezTo>
                      <a:close/>
                      <a:moveTo>
                        <a:pt x="23" y="13"/>
                      </a:moveTo>
                      <a:cubicBezTo>
                        <a:pt x="32" y="10"/>
                        <a:pt x="42" y="15"/>
                        <a:pt x="45" y="24"/>
                      </a:cubicBezTo>
                      <a:cubicBezTo>
                        <a:pt x="47" y="33"/>
                        <a:pt x="43" y="42"/>
                        <a:pt x="34" y="45"/>
                      </a:cubicBezTo>
                      <a:cubicBezTo>
                        <a:pt x="25" y="48"/>
                        <a:pt x="15" y="43"/>
                        <a:pt x="13" y="34"/>
                      </a:cubicBezTo>
                      <a:cubicBezTo>
                        <a:pt x="10" y="26"/>
                        <a:pt x="15" y="16"/>
                        <a:pt x="23" y="13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7" name="Freeform 302"/>
                <p:cNvSpPr>
                  <a:spLocks noEditPoints="1"/>
                </p:cNvSpPr>
                <p:nvPr/>
              </p:nvSpPr>
              <p:spPr bwMode="auto">
                <a:xfrm>
                  <a:off x="5084763" y="971550"/>
                  <a:ext cx="139700" cy="139700"/>
                </a:xfrm>
                <a:custGeom>
                  <a:avLst/>
                  <a:gdLst>
                    <a:gd name="T0" fmla="*/ 4 w 37"/>
                    <a:gd name="T1" fmla="*/ 9 h 37"/>
                    <a:gd name="T2" fmla="*/ 5 w 37"/>
                    <a:gd name="T3" fmla="*/ 12 h 37"/>
                    <a:gd name="T4" fmla="*/ 2 w 37"/>
                    <a:gd name="T5" fmla="*/ 12 h 37"/>
                    <a:gd name="T6" fmla="*/ 0 w 37"/>
                    <a:gd name="T7" fmla="*/ 14 h 37"/>
                    <a:gd name="T8" fmla="*/ 1 w 37"/>
                    <a:gd name="T9" fmla="*/ 17 h 37"/>
                    <a:gd name="T10" fmla="*/ 3 w 37"/>
                    <a:gd name="T11" fmla="*/ 20 h 37"/>
                    <a:gd name="T12" fmla="*/ 2 w 37"/>
                    <a:gd name="T13" fmla="*/ 21 h 37"/>
                    <a:gd name="T14" fmla="*/ 1 w 37"/>
                    <a:gd name="T15" fmla="*/ 24 h 37"/>
                    <a:gd name="T16" fmla="*/ 3 w 37"/>
                    <a:gd name="T17" fmla="*/ 26 h 37"/>
                    <a:gd name="T18" fmla="*/ 5 w 37"/>
                    <a:gd name="T19" fmla="*/ 26 h 37"/>
                    <a:gd name="T20" fmla="*/ 5 w 37"/>
                    <a:gd name="T21" fmla="*/ 29 h 37"/>
                    <a:gd name="T22" fmla="*/ 6 w 37"/>
                    <a:gd name="T23" fmla="*/ 32 h 37"/>
                    <a:gd name="T24" fmla="*/ 9 w 37"/>
                    <a:gd name="T25" fmla="*/ 33 h 37"/>
                    <a:gd name="T26" fmla="*/ 12 w 37"/>
                    <a:gd name="T27" fmla="*/ 32 h 37"/>
                    <a:gd name="T28" fmla="*/ 12 w 37"/>
                    <a:gd name="T29" fmla="*/ 34 h 37"/>
                    <a:gd name="T30" fmla="*/ 15 w 37"/>
                    <a:gd name="T31" fmla="*/ 37 h 37"/>
                    <a:gd name="T32" fmla="*/ 17 w 37"/>
                    <a:gd name="T33" fmla="*/ 35 h 37"/>
                    <a:gd name="T34" fmla="*/ 20 w 37"/>
                    <a:gd name="T35" fmla="*/ 34 h 37"/>
                    <a:gd name="T36" fmla="*/ 21 w 37"/>
                    <a:gd name="T37" fmla="*/ 35 h 37"/>
                    <a:gd name="T38" fmla="*/ 24 w 37"/>
                    <a:gd name="T39" fmla="*/ 36 h 37"/>
                    <a:gd name="T40" fmla="*/ 26 w 37"/>
                    <a:gd name="T41" fmla="*/ 34 h 37"/>
                    <a:gd name="T42" fmla="*/ 27 w 37"/>
                    <a:gd name="T43" fmla="*/ 31 h 37"/>
                    <a:gd name="T44" fmla="*/ 29 w 37"/>
                    <a:gd name="T45" fmla="*/ 32 h 37"/>
                    <a:gd name="T46" fmla="*/ 32 w 37"/>
                    <a:gd name="T47" fmla="*/ 31 h 37"/>
                    <a:gd name="T48" fmla="*/ 33 w 37"/>
                    <a:gd name="T49" fmla="*/ 28 h 37"/>
                    <a:gd name="T50" fmla="*/ 32 w 37"/>
                    <a:gd name="T51" fmla="*/ 25 h 37"/>
                    <a:gd name="T52" fmla="*/ 35 w 37"/>
                    <a:gd name="T53" fmla="*/ 24 h 37"/>
                    <a:gd name="T54" fmla="*/ 37 w 37"/>
                    <a:gd name="T55" fmla="*/ 22 h 37"/>
                    <a:gd name="T56" fmla="*/ 36 w 37"/>
                    <a:gd name="T57" fmla="*/ 19 h 37"/>
                    <a:gd name="T58" fmla="*/ 34 w 37"/>
                    <a:gd name="T59" fmla="*/ 17 h 37"/>
                    <a:gd name="T60" fmla="*/ 35 w 37"/>
                    <a:gd name="T61" fmla="*/ 15 h 37"/>
                    <a:gd name="T62" fmla="*/ 36 w 37"/>
                    <a:gd name="T63" fmla="*/ 12 h 37"/>
                    <a:gd name="T64" fmla="*/ 34 w 37"/>
                    <a:gd name="T65" fmla="*/ 11 h 37"/>
                    <a:gd name="T66" fmla="*/ 31 w 37"/>
                    <a:gd name="T67" fmla="*/ 9 h 37"/>
                    <a:gd name="T68" fmla="*/ 32 w 37"/>
                    <a:gd name="T69" fmla="*/ 7 h 37"/>
                    <a:gd name="T70" fmla="*/ 31 w 37"/>
                    <a:gd name="T71" fmla="*/ 4 h 37"/>
                    <a:gd name="T72" fmla="*/ 28 w 37"/>
                    <a:gd name="T73" fmla="*/ 4 h 37"/>
                    <a:gd name="T74" fmla="*/ 25 w 37"/>
                    <a:gd name="T75" fmla="*/ 4 h 37"/>
                    <a:gd name="T76" fmla="*/ 25 w 37"/>
                    <a:gd name="T77" fmla="*/ 2 h 37"/>
                    <a:gd name="T78" fmla="*/ 22 w 37"/>
                    <a:gd name="T79" fmla="*/ 0 h 37"/>
                    <a:gd name="T80" fmla="*/ 20 w 37"/>
                    <a:gd name="T81" fmla="*/ 1 h 37"/>
                    <a:gd name="T82" fmla="*/ 17 w 37"/>
                    <a:gd name="T83" fmla="*/ 3 h 37"/>
                    <a:gd name="T84" fmla="*/ 16 w 37"/>
                    <a:gd name="T85" fmla="*/ 1 h 37"/>
                    <a:gd name="T86" fmla="*/ 13 w 37"/>
                    <a:gd name="T87" fmla="*/ 0 h 37"/>
                    <a:gd name="T88" fmla="*/ 11 w 37"/>
                    <a:gd name="T89" fmla="*/ 3 h 37"/>
                    <a:gd name="T90" fmla="*/ 10 w 37"/>
                    <a:gd name="T91" fmla="*/ 6 h 37"/>
                    <a:gd name="T92" fmla="*/ 8 w 37"/>
                    <a:gd name="T93" fmla="*/ 5 h 37"/>
                    <a:gd name="T94" fmla="*/ 5 w 37"/>
                    <a:gd name="T95" fmla="*/ 6 h 37"/>
                    <a:gd name="T96" fmla="*/ 4 w 37"/>
                    <a:gd name="T97" fmla="*/ 9 h 37"/>
                    <a:gd name="T98" fmla="*/ 15 w 37"/>
                    <a:gd name="T99" fmla="*/ 8 h 37"/>
                    <a:gd name="T100" fmla="*/ 29 w 37"/>
                    <a:gd name="T101" fmla="*/ 15 h 37"/>
                    <a:gd name="T102" fmla="*/ 22 w 37"/>
                    <a:gd name="T103" fmla="*/ 29 h 37"/>
                    <a:gd name="T104" fmla="*/ 8 w 37"/>
                    <a:gd name="T105" fmla="*/ 22 h 37"/>
                    <a:gd name="T106" fmla="*/ 15 w 37"/>
                    <a:gd name="T107" fmla="*/ 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7" h="37">
                      <a:moveTo>
                        <a:pt x="4" y="9"/>
                      </a:moveTo>
                      <a:cubicBezTo>
                        <a:pt x="5" y="9"/>
                        <a:pt x="5" y="11"/>
                        <a:pt x="5" y="12"/>
                      </a:cubicBezTo>
                      <a:cubicBezTo>
                        <a:pt x="4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1" y="17"/>
                      </a:cubicBezTo>
                      <a:cubicBezTo>
                        <a:pt x="2" y="17"/>
                        <a:pt x="3" y="19"/>
                        <a:pt x="3" y="20"/>
                      </a:cubicBezTo>
                      <a:cubicBezTo>
                        <a:pt x="3" y="20"/>
                        <a:pt x="2" y="21"/>
                        <a:pt x="2" y="21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1" y="25"/>
                        <a:pt x="2" y="26"/>
                        <a:pt x="3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5" y="30"/>
                        <a:pt x="5" y="31"/>
                        <a:pt x="6" y="32"/>
                      </a:cubicBezTo>
                      <a:cubicBezTo>
                        <a:pt x="7" y="33"/>
                        <a:pt x="8" y="33"/>
                        <a:pt x="9" y="33"/>
                      </a:cubicBezTo>
                      <a:cubicBezTo>
                        <a:pt x="10" y="32"/>
                        <a:pt x="11" y="32"/>
                        <a:pt x="12" y="32"/>
                      </a:cubicBezTo>
                      <a:cubicBezTo>
                        <a:pt x="12" y="32"/>
                        <a:pt x="13" y="33"/>
                        <a:pt x="12" y="34"/>
                      </a:cubicBezTo>
                      <a:cubicBezTo>
                        <a:pt x="12" y="35"/>
                        <a:pt x="13" y="36"/>
                        <a:pt x="15" y="37"/>
                      </a:cubicBezTo>
                      <a:cubicBezTo>
                        <a:pt x="16" y="37"/>
                        <a:pt x="17" y="36"/>
                        <a:pt x="17" y="35"/>
                      </a:cubicBezTo>
                      <a:cubicBezTo>
                        <a:pt x="18" y="34"/>
                        <a:pt x="19" y="34"/>
                        <a:pt x="20" y="34"/>
                      </a:cubicBezTo>
                      <a:cubicBezTo>
                        <a:pt x="20" y="34"/>
                        <a:pt x="21" y="34"/>
                        <a:pt x="21" y="35"/>
                      </a:cubicBezTo>
                      <a:cubicBezTo>
                        <a:pt x="22" y="36"/>
                        <a:pt x="23" y="37"/>
                        <a:pt x="24" y="36"/>
                      </a:cubicBezTo>
                      <a:cubicBezTo>
                        <a:pt x="26" y="36"/>
                        <a:pt x="26" y="35"/>
                        <a:pt x="26" y="34"/>
                      </a:cubicBezTo>
                      <a:cubicBezTo>
                        <a:pt x="26" y="33"/>
                        <a:pt x="27" y="31"/>
                        <a:pt x="27" y="31"/>
                      </a:cubicBezTo>
                      <a:cubicBezTo>
                        <a:pt x="28" y="31"/>
                        <a:pt x="29" y="31"/>
                        <a:pt x="29" y="32"/>
                      </a:cubicBezTo>
                      <a:cubicBezTo>
                        <a:pt x="30" y="32"/>
                        <a:pt x="32" y="32"/>
                        <a:pt x="32" y="31"/>
                      </a:cubicBezTo>
                      <a:cubicBezTo>
                        <a:pt x="33" y="30"/>
                        <a:pt x="34" y="28"/>
                        <a:pt x="33" y="28"/>
                      </a:cubicBezTo>
                      <a:cubicBezTo>
                        <a:pt x="32" y="27"/>
                        <a:pt x="32" y="25"/>
                        <a:pt x="32" y="25"/>
                      </a:cubicBezTo>
                      <a:cubicBezTo>
                        <a:pt x="33" y="24"/>
                        <a:pt x="34" y="24"/>
                        <a:pt x="35" y="24"/>
                      </a:cubicBezTo>
                      <a:cubicBezTo>
                        <a:pt x="36" y="24"/>
                        <a:pt x="37" y="24"/>
                        <a:pt x="37" y="22"/>
                      </a:cubicBezTo>
                      <a:cubicBezTo>
                        <a:pt x="37" y="21"/>
                        <a:pt x="37" y="20"/>
                        <a:pt x="36" y="19"/>
                      </a:cubicBezTo>
                      <a:cubicBezTo>
                        <a:pt x="35" y="19"/>
                        <a:pt x="34" y="18"/>
                        <a:pt x="34" y="17"/>
                      </a:cubicBezTo>
                      <a:cubicBezTo>
                        <a:pt x="34" y="16"/>
                        <a:pt x="35" y="16"/>
                        <a:pt x="35" y="15"/>
                      </a:cubicBezTo>
                      <a:cubicBezTo>
                        <a:pt x="36" y="15"/>
                        <a:pt x="37" y="14"/>
                        <a:pt x="36" y="12"/>
                      </a:cubicBezTo>
                      <a:cubicBezTo>
                        <a:pt x="36" y="11"/>
                        <a:pt x="35" y="10"/>
                        <a:pt x="34" y="11"/>
                      </a:cubicBezTo>
                      <a:cubicBezTo>
                        <a:pt x="33" y="11"/>
                        <a:pt x="31" y="10"/>
                        <a:pt x="31" y="9"/>
                      </a:cubicBezTo>
                      <a:cubicBezTo>
                        <a:pt x="31" y="9"/>
                        <a:pt x="31" y="8"/>
                        <a:pt x="32" y="7"/>
                      </a:cubicBezTo>
                      <a:cubicBezTo>
                        <a:pt x="32" y="7"/>
                        <a:pt x="32" y="5"/>
                        <a:pt x="31" y="4"/>
                      </a:cubicBezTo>
                      <a:cubicBezTo>
                        <a:pt x="30" y="3"/>
                        <a:pt x="29" y="3"/>
                        <a:pt x="28" y="4"/>
                      </a:cubicBezTo>
                      <a:cubicBezTo>
                        <a:pt x="27" y="5"/>
                        <a:pt x="26" y="5"/>
                        <a:pt x="25" y="4"/>
                      </a:cubicBezTo>
                      <a:cubicBezTo>
                        <a:pt x="25" y="4"/>
                        <a:pt x="24" y="3"/>
                        <a:pt x="25" y="2"/>
                      </a:cubicBezTo>
                      <a:cubicBezTo>
                        <a:pt x="25" y="1"/>
                        <a:pt x="24" y="0"/>
                        <a:pt x="22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19" y="2"/>
                        <a:pt x="18" y="3"/>
                        <a:pt x="17" y="3"/>
                      </a:cubicBezTo>
                      <a:cubicBezTo>
                        <a:pt x="17" y="3"/>
                        <a:pt x="16" y="2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0" y="5"/>
                        <a:pt x="10" y="6"/>
                      </a:cubicBezTo>
                      <a:cubicBezTo>
                        <a:pt x="9" y="6"/>
                        <a:pt x="8" y="6"/>
                        <a:pt x="8" y="5"/>
                      </a:cubicBezTo>
                      <a:cubicBezTo>
                        <a:pt x="7" y="4"/>
                        <a:pt x="5" y="5"/>
                        <a:pt x="5" y="6"/>
                      </a:cubicBezTo>
                      <a:cubicBezTo>
                        <a:pt x="4" y="7"/>
                        <a:pt x="3" y="8"/>
                        <a:pt x="4" y="9"/>
                      </a:cubicBezTo>
                      <a:close/>
                      <a:moveTo>
                        <a:pt x="15" y="8"/>
                      </a:moveTo>
                      <a:cubicBezTo>
                        <a:pt x="21" y="6"/>
                        <a:pt x="27" y="9"/>
                        <a:pt x="29" y="15"/>
                      </a:cubicBezTo>
                      <a:cubicBezTo>
                        <a:pt x="31" y="21"/>
                        <a:pt x="27" y="27"/>
                        <a:pt x="22" y="29"/>
                      </a:cubicBezTo>
                      <a:cubicBezTo>
                        <a:pt x="16" y="30"/>
                        <a:pt x="10" y="27"/>
                        <a:pt x="8" y="22"/>
                      </a:cubicBezTo>
                      <a:cubicBezTo>
                        <a:pt x="6" y="16"/>
                        <a:pt x="10" y="10"/>
                        <a:pt x="15" y="8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  <p:sp>
              <p:nvSpPr>
                <p:cNvPr id="48" name="Freeform 303"/>
                <p:cNvSpPr>
                  <a:spLocks noEditPoints="1"/>
                </p:cNvSpPr>
                <p:nvPr/>
              </p:nvSpPr>
              <p:spPr bwMode="auto">
                <a:xfrm>
                  <a:off x="5084763" y="1111250"/>
                  <a:ext cx="109538" cy="104775"/>
                </a:xfrm>
                <a:custGeom>
                  <a:avLst/>
                  <a:gdLst>
                    <a:gd name="T0" fmla="*/ 3 w 29"/>
                    <a:gd name="T1" fmla="*/ 7 h 28"/>
                    <a:gd name="T2" fmla="*/ 4 w 29"/>
                    <a:gd name="T3" fmla="*/ 9 h 28"/>
                    <a:gd name="T4" fmla="*/ 2 w 29"/>
                    <a:gd name="T5" fmla="*/ 9 h 28"/>
                    <a:gd name="T6" fmla="*/ 0 w 29"/>
                    <a:gd name="T7" fmla="*/ 11 h 28"/>
                    <a:gd name="T8" fmla="*/ 1 w 29"/>
                    <a:gd name="T9" fmla="*/ 13 h 28"/>
                    <a:gd name="T10" fmla="*/ 3 w 29"/>
                    <a:gd name="T11" fmla="*/ 15 h 28"/>
                    <a:gd name="T12" fmla="*/ 1 w 29"/>
                    <a:gd name="T13" fmla="*/ 16 h 28"/>
                    <a:gd name="T14" fmla="*/ 1 w 29"/>
                    <a:gd name="T15" fmla="*/ 19 h 28"/>
                    <a:gd name="T16" fmla="*/ 3 w 29"/>
                    <a:gd name="T17" fmla="*/ 20 h 28"/>
                    <a:gd name="T18" fmla="*/ 4 w 29"/>
                    <a:gd name="T19" fmla="*/ 20 h 28"/>
                    <a:gd name="T20" fmla="*/ 4 w 29"/>
                    <a:gd name="T21" fmla="*/ 23 h 28"/>
                    <a:gd name="T22" fmla="*/ 5 w 29"/>
                    <a:gd name="T23" fmla="*/ 25 h 28"/>
                    <a:gd name="T24" fmla="*/ 7 w 29"/>
                    <a:gd name="T25" fmla="*/ 25 h 28"/>
                    <a:gd name="T26" fmla="*/ 9 w 29"/>
                    <a:gd name="T27" fmla="*/ 25 h 28"/>
                    <a:gd name="T28" fmla="*/ 10 w 29"/>
                    <a:gd name="T29" fmla="*/ 27 h 28"/>
                    <a:gd name="T30" fmla="*/ 11 w 29"/>
                    <a:gd name="T31" fmla="*/ 28 h 28"/>
                    <a:gd name="T32" fmla="*/ 13 w 29"/>
                    <a:gd name="T33" fmla="*/ 27 h 28"/>
                    <a:gd name="T34" fmla="*/ 15 w 29"/>
                    <a:gd name="T35" fmla="*/ 26 h 28"/>
                    <a:gd name="T36" fmla="*/ 17 w 29"/>
                    <a:gd name="T37" fmla="*/ 27 h 28"/>
                    <a:gd name="T38" fmla="*/ 19 w 29"/>
                    <a:gd name="T39" fmla="*/ 28 h 28"/>
                    <a:gd name="T40" fmla="*/ 20 w 29"/>
                    <a:gd name="T41" fmla="*/ 26 h 28"/>
                    <a:gd name="T42" fmla="*/ 21 w 29"/>
                    <a:gd name="T43" fmla="*/ 24 h 28"/>
                    <a:gd name="T44" fmla="*/ 23 w 29"/>
                    <a:gd name="T45" fmla="*/ 24 h 28"/>
                    <a:gd name="T46" fmla="*/ 25 w 29"/>
                    <a:gd name="T47" fmla="*/ 24 h 28"/>
                    <a:gd name="T48" fmla="*/ 25 w 29"/>
                    <a:gd name="T49" fmla="*/ 21 h 28"/>
                    <a:gd name="T50" fmla="*/ 25 w 29"/>
                    <a:gd name="T51" fmla="*/ 19 h 28"/>
                    <a:gd name="T52" fmla="*/ 27 w 29"/>
                    <a:gd name="T53" fmla="*/ 19 h 28"/>
                    <a:gd name="T54" fmla="*/ 29 w 29"/>
                    <a:gd name="T55" fmla="*/ 17 h 28"/>
                    <a:gd name="T56" fmla="*/ 28 w 29"/>
                    <a:gd name="T57" fmla="*/ 15 h 28"/>
                    <a:gd name="T58" fmla="*/ 26 w 29"/>
                    <a:gd name="T59" fmla="*/ 13 h 28"/>
                    <a:gd name="T60" fmla="*/ 27 w 29"/>
                    <a:gd name="T61" fmla="*/ 12 h 28"/>
                    <a:gd name="T62" fmla="*/ 28 w 29"/>
                    <a:gd name="T63" fmla="*/ 10 h 28"/>
                    <a:gd name="T64" fmla="*/ 26 w 29"/>
                    <a:gd name="T65" fmla="*/ 8 h 28"/>
                    <a:gd name="T66" fmla="*/ 24 w 29"/>
                    <a:gd name="T67" fmla="*/ 7 h 28"/>
                    <a:gd name="T68" fmla="*/ 25 w 29"/>
                    <a:gd name="T69" fmla="*/ 6 h 28"/>
                    <a:gd name="T70" fmla="*/ 24 w 29"/>
                    <a:gd name="T71" fmla="*/ 3 h 28"/>
                    <a:gd name="T72" fmla="*/ 22 w 29"/>
                    <a:gd name="T73" fmla="*/ 3 h 28"/>
                    <a:gd name="T74" fmla="*/ 19 w 29"/>
                    <a:gd name="T75" fmla="*/ 3 h 28"/>
                    <a:gd name="T76" fmla="*/ 19 w 29"/>
                    <a:gd name="T77" fmla="*/ 2 h 28"/>
                    <a:gd name="T78" fmla="*/ 17 w 29"/>
                    <a:gd name="T79" fmla="*/ 0 h 28"/>
                    <a:gd name="T80" fmla="*/ 15 w 29"/>
                    <a:gd name="T81" fmla="*/ 1 h 28"/>
                    <a:gd name="T82" fmla="*/ 13 w 29"/>
                    <a:gd name="T83" fmla="*/ 2 h 28"/>
                    <a:gd name="T84" fmla="*/ 12 w 29"/>
                    <a:gd name="T85" fmla="*/ 1 h 28"/>
                    <a:gd name="T86" fmla="*/ 10 w 29"/>
                    <a:gd name="T87" fmla="*/ 0 h 28"/>
                    <a:gd name="T88" fmla="*/ 9 w 29"/>
                    <a:gd name="T89" fmla="*/ 2 h 28"/>
                    <a:gd name="T90" fmla="*/ 8 w 29"/>
                    <a:gd name="T91" fmla="*/ 4 h 28"/>
                    <a:gd name="T92" fmla="*/ 6 w 29"/>
                    <a:gd name="T93" fmla="*/ 4 h 28"/>
                    <a:gd name="T94" fmla="*/ 4 w 29"/>
                    <a:gd name="T95" fmla="*/ 4 h 28"/>
                    <a:gd name="T96" fmla="*/ 3 w 29"/>
                    <a:gd name="T97" fmla="*/ 7 h 28"/>
                    <a:gd name="T98" fmla="*/ 12 w 29"/>
                    <a:gd name="T99" fmla="*/ 6 h 28"/>
                    <a:gd name="T100" fmla="*/ 22 w 29"/>
                    <a:gd name="T101" fmla="*/ 12 h 28"/>
                    <a:gd name="T102" fmla="*/ 17 w 29"/>
                    <a:gd name="T103" fmla="*/ 22 h 28"/>
                    <a:gd name="T104" fmla="*/ 6 w 29"/>
                    <a:gd name="T105" fmla="*/ 17 h 28"/>
                    <a:gd name="T106" fmla="*/ 12 w 29"/>
                    <a:gd name="T107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" h="28">
                      <a:moveTo>
                        <a:pt x="3" y="7"/>
                      </a:moveTo>
                      <a:cubicBezTo>
                        <a:pt x="4" y="7"/>
                        <a:pt x="4" y="9"/>
                        <a:pt x="4" y="9"/>
                      </a:cubicBezTo>
                      <a:cubicBezTo>
                        <a:pt x="4" y="9"/>
                        <a:pt x="3" y="10"/>
                        <a:pt x="2" y="9"/>
                      </a:cubicBezTo>
                      <a:cubicBezTo>
                        <a:pt x="1" y="9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2" y="13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1" y="16"/>
                      </a:cubicBezTo>
                      <a:cubicBezTo>
                        <a:pt x="1" y="17"/>
                        <a:pt x="0" y="18"/>
                        <a:pt x="1" y="19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21"/>
                        <a:pt x="5" y="22"/>
                        <a:pt x="4" y="23"/>
                      </a:cubicBezTo>
                      <a:cubicBezTo>
                        <a:pt x="4" y="23"/>
                        <a:pt x="4" y="24"/>
                        <a:pt x="5" y="25"/>
                      </a:cubicBezTo>
                      <a:cubicBezTo>
                        <a:pt x="5" y="26"/>
                        <a:pt x="7" y="26"/>
                        <a:pt x="7" y="25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0" y="27"/>
                        <a:pt x="10" y="28"/>
                        <a:pt x="11" y="28"/>
                      </a:cubicBezTo>
                      <a:cubicBezTo>
                        <a:pt x="12" y="28"/>
                        <a:pt x="13" y="28"/>
                        <a:pt x="13" y="27"/>
                      </a:cubicBezTo>
                      <a:cubicBezTo>
                        <a:pt x="14" y="27"/>
                        <a:pt x="15" y="26"/>
                        <a:pt x="15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8"/>
                        <a:pt x="18" y="28"/>
                        <a:pt x="19" y="28"/>
                      </a:cubicBezTo>
                      <a:cubicBezTo>
                        <a:pt x="20" y="28"/>
                        <a:pt x="20" y="27"/>
                        <a:pt x="20" y="26"/>
                      </a:cubicBezTo>
                      <a:cubicBezTo>
                        <a:pt x="20" y="25"/>
                        <a:pt x="21" y="24"/>
                        <a:pt x="21" y="24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5"/>
                        <a:pt x="24" y="25"/>
                        <a:pt x="25" y="24"/>
                      </a:cubicBezTo>
                      <a:cubicBezTo>
                        <a:pt x="26" y="23"/>
                        <a:pt x="26" y="22"/>
                        <a:pt x="25" y="21"/>
                      </a:cubicBezTo>
                      <a:cubicBezTo>
                        <a:pt x="25" y="21"/>
                        <a:pt x="25" y="20"/>
                        <a:pt x="25" y="19"/>
                      </a:cubicBezTo>
                      <a:cubicBezTo>
                        <a:pt x="25" y="19"/>
                        <a:pt x="26" y="19"/>
                        <a:pt x="27" y="19"/>
                      </a:cubicBezTo>
                      <a:cubicBezTo>
                        <a:pt x="28" y="19"/>
                        <a:pt x="28" y="18"/>
                        <a:pt x="29" y="17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6" y="14"/>
                        <a:pt x="26" y="13"/>
                      </a:cubicBezTo>
                      <a:cubicBezTo>
                        <a:pt x="26" y="13"/>
                        <a:pt x="27" y="12"/>
                        <a:pt x="27" y="12"/>
                      </a:cubicBezTo>
                      <a:cubicBezTo>
                        <a:pt x="28" y="12"/>
                        <a:pt x="28" y="11"/>
                        <a:pt x="28" y="10"/>
                      </a:cubicBezTo>
                      <a:cubicBezTo>
                        <a:pt x="28" y="9"/>
                        <a:pt x="27" y="8"/>
                        <a:pt x="26" y="8"/>
                      </a:cubicBezTo>
                      <a:cubicBezTo>
                        <a:pt x="26" y="9"/>
                        <a:pt x="24" y="8"/>
                        <a:pt x="24" y="7"/>
                      </a:cubicBezTo>
                      <a:cubicBezTo>
                        <a:pt x="24" y="7"/>
                        <a:pt x="24" y="6"/>
                        <a:pt x="25" y="6"/>
                      </a:cubicBezTo>
                      <a:cubicBezTo>
                        <a:pt x="25" y="5"/>
                        <a:pt x="25" y="4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4"/>
                        <a:pt x="20" y="4"/>
                        <a:pt x="19" y="3"/>
                      </a:cubicBezTo>
                      <a:cubicBezTo>
                        <a:pt x="19" y="3"/>
                        <a:pt x="19" y="2"/>
                        <a:pt x="19" y="2"/>
                      </a:cubicBezTo>
                      <a:cubicBezTo>
                        <a:pt x="19" y="1"/>
                        <a:pt x="18" y="0"/>
                        <a:pt x="17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2"/>
                        <a:pt x="9" y="2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lose/>
                      <a:moveTo>
                        <a:pt x="12" y="6"/>
                      </a:moveTo>
                      <a:cubicBezTo>
                        <a:pt x="16" y="5"/>
                        <a:pt x="21" y="7"/>
                        <a:pt x="22" y="12"/>
                      </a:cubicBezTo>
                      <a:cubicBezTo>
                        <a:pt x="24" y="16"/>
                        <a:pt x="21" y="21"/>
                        <a:pt x="17" y="22"/>
                      </a:cubicBezTo>
                      <a:cubicBezTo>
                        <a:pt x="13" y="23"/>
                        <a:pt x="8" y="21"/>
                        <a:pt x="6" y="17"/>
                      </a:cubicBezTo>
                      <a:cubicBezTo>
                        <a:pt x="5" y="12"/>
                        <a:pt x="7" y="8"/>
                        <a:pt x="12" y="6"/>
                      </a:cubicBezTo>
                      <a:close/>
                    </a:path>
                  </a:pathLst>
                </a:custGeom>
                <a:solidFill>
                  <a:srgbClr val="43C5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425"/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7367116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49" name="组合 48"/>
          <p:cNvGrpSpPr/>
          <p:nvPr userDrawn="1"/>
        </p:nvGrpSpPr>
        <p:grpSpPr>
          <a:xfrm>
            <a:off x="8956611" y="285728"/>
            <a:ext cx="996247" cy="1000132"/>
            <a:chOff x="8563703" y="285728"/>
            <a:chExt cx="996247" cy="1000132"/>
          </a:xfrm>
        </p:grpSpPr>
        <p:grpSp>
          <p:nvGrpSpPr>
            <p:cNvPr id="50" name="组合 55"/>
            <p:cNvGrpSpPr/>
            <p:nvPr/>
          </p:nvGrpSpPr>
          <p:grpSpPr>
            <a:xfrm>
              <a:off x="8762966" y="285728"/>
              <a:ext cx="597720" cy="597720"/>
              <a:chOff x="6494501" y="4230044"/>
              <a:chExt cx="696763" cy="69676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494501" y="4230044"/>
                <a:ext cx="696763" cy="696763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53" name="任意多边形 52"/>
              <p:cNvSpPr>
                <a:spLocks/>
              </p:cNvSpPr>
              <p:nvPr/>
            </p:nvSpPr>
            <p:spPr bwMode="auto">
              <a:xfrm>
                <a:off x="6609467" y="4389660"/>
                <a:ext cx="488930" cy="374848"/>
              </a:xfrm>
              <a:custGeom>
                <a:avLst/>
                <a:gdLst>
                  <a:gd name="connsiteX0" fmla="*/ 14829 w 563476"/>
                  <a:gd name="connsiteY0" fmla="*/ 416347 h 432000"/>
                  <a:gd name="connsiteX1" fmla="*/ 556062 w 563476"/>
                  <a:gd name="connsiteY1" fmla="*/ 416347 h 432000"/>
                  <a:gd name="connsiteX2" fmla="*/ 563476 w 563476"/>
                  <a:gd name="connsiteY2" fmla="*/ 424174 h 432000"/>
                  <a:gd name="connsiteX3" fmla="*/ 556062 w 563476"/>
                  <a:gd name="connsiteY3" fmla="*/ 432000 h 432000"/>
                  <a:gd name="connsiteX4" fmla="*/ 14829 w 563476"/>
                  <a:gd name="connsiteY4" fmla="*/ 432000 h 432000"/>
                  <a:gd name="connsiteX5" fmla="*/ 0 w 563476"/>
                  <a:gd name="connsiteY5" fmla="*/ 424174 h 432000"/>
                  <a:gd name="connsiteX6" fmla="*/ 14829 w 563476"/>
                  <a:gd name="connsiteY6" fmla="*/ 416347 h 432000"/>
                  <a:gd name="connsiteX7" fmla="*/ 428869 w 563476"/>
                  <a:gd name="connsiteY7" fmla="*/ 200347 h 432000"/>
                  <a:gd name="connsiteX8" fmla="*/ 510260 w 563476"/>
                  <a:gd name="connsiteY8" fmla="*/ 200347 h 432000"/>
                  <a:gd name="connsiteX9" fmla="*/ 510260 w 563476"/>
                  <a:gd name="connsiteY9" fmla="*/ 372521 h 432000"/>
                  <a:gd name="connsiteX10" fmla="*/ 428869 w 563476"/>
                  <a:gd name="connsiteY10" fmla="*/ 372521 h 432000"/>
                  <a:gd name="connsiteX11" fmla="*/ 303652 w 563476"/>
                  <a:gd name="connsiteY11" fmla="*/ 118956 h 432000"/>
                  <a:gd name="connsiteX12" fmla="*/ 385043 w 563476"/>
                  <a:gd name="connsiteY12" fmla="*/ 118956 h 432000"/>
                  <a:gd name="connsiteX13" fmla="*/ 385043 w 563476"/>
                  <a:gd name="connsiteY13" fmla="*/ 372521 h 432000"/>
                  <a:gd name="connsiteX14" fmla="*/ 303652 w 563476"/>
                  <a:gd name="connsiteY14" fmla="*/ 372521 h 432000"/>
                  <a:gd name="connsiteX15" fmla="*/ 72001 w 563476"/>
                  <a:gd name="connsiteY15" fmla="*/ 97044 h 432000"/>
                  <a:gd name="connsiteX16" fmla="*/ 153392 w 563476"/>
                  <a:gd name="connsiteY16" fmla="*/ 97044 h 432000"/>
                  <a:gd name="connsiteX17" fmla="*/ 153392 w 563476"/>
                  <a:gd name="connsiteY17" fmla="*/ 372521 h 432000"/>
                  <a:gd name="connsiteX18" fmla="*/ 72001 w 563476"/>
                  <a:gd name="connsiteY18" fmla="*/ 372521 h 432000"/>
                  <a:gd name="connsiteX19" fmla="*/ 190957 w 563476"/>
                  <a:gd name="connsiteY19" fmla="*/ 0 h 432000"/>
                  <a:gd name="connsiteX20" fmla="*/ 272348 w 563476"/>
                  <a:gd name="connsiteY20" fmla="*/ 0 h 432000"/>
                  <a:gd name="connsiteX21" fmla="*/ 272348 w 563476"/>
                  <a:gd name="connsiteY21" fmla="*/ 372521 h 432000"/>
                  <a:gd name="connsiteX22" fmla="*/ 190957 w 563476"/>
                  <a:gd name="connsiteY22" fmla="*/ 372521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476" h="432000">
                    <a:moveTo>
                      <a:pt x="14829" y="416347"/>
                    </a:moveTo>
                    <a:cubicBezTo>
                      <a:pt x="556062" y="416347"/>
                      <a:pt x="556062" y="416347"/>
                      <a:pt x="556062" y="416347"/>
                    </a:cubicBezTo>
                    <a:cubicBezTo>
                      <a:pt x="556062" y="416347"/>
                      <a:pt x="563476" y="416347"/>
                      <a:pt x="563476" y="424174"/>
                    </a:cubicBezTo>
                    <a:cubicBezTo>
                      <a:pt x="563476" y="432000"/>
                      <a:pt x="556062" y="432000"/>
                      <a:pt x="556062" y="432000"/>
                    </a:cubicBezTo>
                    <a:lnTo>
                      <a:pt x="14829" y="432000"/>
                    </a:lnTo>
                    <a:cubicBezTo>
                      <a:pt x="7414" y="432000"/>
                      <a:pt x="0" y="432000"/>
                      <a:pt x="0" y="424174"/>
                    </a:cubicBezTo>
                    <a:cubicBezTo>
                      <a:pt x="0" y="416347"/>
                      <a:pt x="7414" y="416347"/>
                      <a:pt x="14829" y="416347"/>
                    </a:cubicBezTo>
                    <a:close/>
                    <a:moveTo>
                      <a:pt x="428869" y="200347"/>
                    </a:moveTo>
                    <a:lnTo>
                      <a:pt x="510260" y="200347"/>
                    </a:lnTo>
                    <a:lnTo>
                      <a:pt x="510260" y="372521"/>
                    </a:lnTo>
                    <a:lnTo>
                      <a:pt x="428869" y="372521"/>
                    </a:lnTo>
                    <a:close/>
                    <a:moveTo>
                      <a:pt x="303652" y="118956"/>
                    </a:moveTo>
                    <a:lnTo>
                      <a:pt x="385043" y="118956"/>
                    </a:lnTo>
                    <a:lnTo>
                      <a:pt x="385043" y="372521"/>
                    </a:lnTo>
                    <a:lnTo>
                      <a:pt x="303652" y="372521"/>
                    </a:lnTo>
                    <a:close/>
                    <a:moveTo>
                      <a:pt x="72001" y="97044"/>
                    </a:moveTo>
                    <a:lnTo>
                      <a:pt x="153392" y="97044"/>
                    </a:lnTo>
                    <a:lnTo>
                      <a:pt x="153392" y="372521"/>
                    </a:lnTo>
                    <a:lnTo>
                      <a:pt x="72001" y="372521"/>
                    </a:lnTo>
                    <a:close/>
                    <a:moveTo>
                      <a:pt x="190957" y="0"/>
                    </a:moveTo>
                    <a:lnTo>
                      <a:pt x="272348" y="0"/>
                    </a:lnTo>
                    <a:lnTo>
                      <a:pt x="272348" y="372521"/>
                    </a:lnTo>
                    <a:lnTo>
                      <a:pt x="190957" y="372521"/>
                    </a:lnTo>
                    <a:close/>
                  </a:path>
                </a:pathLst>
              </a:custGeom>
              <a:solidFill>
                <a:srgbClr val="C1D84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8563703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03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 userDrawn="1"/>
        </p:nvGrpSpPr>
        <p:grpSpPr>
          <a:xfrm>
            <a:off x="9956743" y="285728"/>
            <a:ext cx="996247" cy="1000132"/>
            <a:chOff x="9760290" y="285728"/>
            <a:chExt cx="996247" cy="1000132"/>
          </a:xfrm>
        </p:grpSpPr>
        <p:grpSp>
          <p:nvGrpSpPr>
            <p:cNvPr id="55" name="组合 43"/>
            <p:cNvGrpSpPr/>
            <p:nvPr/>
          </p:nvGrpSpPr>
          <p:grpSpPr>
            <a:xfrm>
              <a:off x="9959553" y="285728"/>
              <a:ext cx="597720" cy="597720"/>
              <a:chOff x="4840168" y="3971584"/>
              <a:chExt cx="522572" cy="52257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40168" y="3971584"/>
                <a:ext cx="522572" cy="522572"/>
              </a:xfrm>
              <a:prstGeom prst="ellipse">
                <a:avLst/>
              </a:prstGeom>
              <a:solidFill>
                <a:srgbClr val="EEEEEE"/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grpSp>
            <p:nvGrpSpPr>
              <p:cNvPr id="58" name="组合 137"/>
              <p:cNvGrpSpPr/>
              <p:nvPr/>
            </p:nvGrpSpPr>
            <p:grpSpPr>
              <a:xfrm>
                <a:off x="4981489" y="4078661"/>
                <a:ext cx="239931" cy="308418"/>
                <a:chOff x="731016" y="1671338"/>
                <a:chExt cx="366231" cy="470769"/>
              </a:xfrm>
              <a:solidFill>
                <a:srgbClr val="B91F38"/>
              </a:solidFill>
            </p:grpSpPr>
            <p:sp>
              <p:nvSpPr>
                <p:cNvPr id="59" name="Freeform 108"/>
                <p:cNvSpPr>
                  <a:spLocks/>
                </p:cNvSpPr>
                <p:nvPr/>
              </p:nvSpPr>
              <p:spPr bwMode="auto">
                <a:xfrm flipH="1">
                  <a:off x="731016" y="2089492"/>
                  <a:ext cx="51922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3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731016" y="1671338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4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731016" y="1937200"/>
                  <a:ext cx="51922" cy="51924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5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731016" y="2013001"/>
                  <a:ext cx="51922" cy="52615"/>
                </a:xfrm>
                <a:prstGeom prst="rect">
                  <a:avLst/>
                </a:prstGeom>
                <a:solidFill>
                  <a:srgbClr val="FA8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170">
                    <a:defRPr/>
                  </a:pPr>
                  <a:endParaRPr lang="zh-CN" altLang="en-US" sz="240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9760290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04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 userDrawn="1"/>
        </p:nvGrpSpPr>
        <p:grpSpPr>
          <a:xfrm>
            <a:off x="10956875" y="285728"/>
            <a:ext cx="996247" cy="1000132"/>
            <a:chOff x="10956875" y="285728"/>
            <a:chExt cx="996247" cy="1000132"/>
          </a:xfrm>
        </p:grpSpPr>
        <p:grpSp>
          <p:nvGrpSpPr>
            <p:cNvPr id="87" name="组合 66"/>
            <p:cNvGrpSpPr/>
            <p:nvPr userDrawn="1"/>
          </p:nvGrpSpPr>
          <p:grpSpPr>
            <a:xfrm>
              <a:off x="11156125" y="285728"/>
              <a:ext cx="597719" cy="597720"/>
              <a:chOff x="9881420" y="2714620"/>
              <a:chExt cx="784512" cy="784512"/>
            </a:xfrm>
          </p:grpSpPr>
          <p:sp>
            <p:nvSpPr>
              <p:cNvPr id="89" name="椭圆 88"/>
              <p:cNvSpPr/>
              <p:nvPr userDrawn="1"/>
            </p:nvSpPr>
            <p:spPr>
              <a:xfrm>
                <a:off x="9881420" y="2714620"/>
                <a:ext cx="784512" cy="7845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009320" y="2843475"/>
                <a:ext cx="528735" cy="52680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10956875" y="916528"/>
              <a:ext cx="9962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05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91" name="TextBox 90"/>
          <p:cNvSpPr txBox="1"/>
          <p:nvPr userDrawn="1"/>
        </p:nvSpPr>
        <p:spPr>
          <a:xfrm>
            <a:off x="398518" y="4768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明年工作计划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191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6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SEFAT\Desktop\&#24180;&#24230;&#24037;&#20316;&#24635;&#32467;&#24187;&#28783;&#29255;\&#38899;&#20048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接连接符 55"/>
          <p:cNvCxnSpPr/>
          <p:nvPr/>
        </p:nvCxnSpPr>
        <p:spPr>
          <a:xfrm>
            <a:off x="12190413" y="3571876"/>
            <a:ext cx="85942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 flipH="1" flipV="1">
            <a:off x="5534570" y="7347198"/>
            <a:ext cx="2192842" cy="1214446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166644" y="-1460580"/>
            <a:ext cx="843143" cy="146058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21"/>
          <p:cNvSpPr txBox="1"/>
          <p:nvPr/>
        </p:nvSpPr>
        <p:spPr bwMode="auto">
          <a:xfrm>
            <a:off x="808794" y="2824459"/>
            <a:ext cx="6000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spc="100" dirty="0" smtClean="0">
                <a:solidFill>
                  <a:srgbClr val="0070C0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年度工作总结汇报</a:t>
            </a:r>
            <a:endParaRPr lang="zh-CN" altLang="en-US" sz="5400" spc="100" dirty="0">
              <a:solidFill>
                <a:srgbClr val="0070C0"/>
              </a:solidFill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sp>
        <p:nvSpPr>
          <p:cNvPr id="60" name="矩形 17"/>
          <p:cNvSpPr>
            <a:spLocks noChangeArrowheads="1"/>
          </p:cNvSpPr>
          <p:nvPr/>
        </p:nvSpPr>
        <p:spPr bwMode="auto">
          <a:xfrm>
            <a:off x="880232" y="3786190"/>
            <a:ext cx="557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THE ANNUAL WORK SUMMARY REPORT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ITC Avant Garde Std XLt"/>
            </a:endParaRPr>
          </a:p>
        </p:txBody>
      </p:sp>
      <p:sp>
        <p:nvSpPr>
          <p:cNvPr id="61" name="文本框 26"/>
          <p:cNvSpPr txBox="1">
            <a:spLocks noChangeArrowheads="1"/>
          </p:cNvSpPr>
          <p:nvPr/>
        </p:nvSpPr>
        <p:spPr bwMode="auto">
          <a:xfrm>
            <a:off x="951670" y="2357430"/>
            <a:ext cx="30375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 smtClean="0">
                <a:solidFill>
                  <a:srgbClr val="7F7F7F"/>
                </a:solidFill>
                <a:latin typeface="方正正纤黑简体"/>
                <a:ea typeface="方正正纤黑简体"/>
                <a:cs typeface="方正正纤黑简体"/>
              </a:rPr>
              <a:t>时尚简约扁平化</a:t>
            </a:r>
            <a:endParaRPr lang="zh-CN" altLang="en-US" sz="2400" dirty="0">
              <a:solidFill>
                <a:srgbClr val="7F7F7F"/>
              </a:solidFill>
              <a:latin typeface="方正正纤黑简体"/>
              <a:ea typeface="方正正纤黑简体"/>
              <a:cs typeface="方正正纤黑简体"/>
            </a:endParaRPr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 rot="10800000">
            <a:off x="7023901" y="2697855"/>
            <a:ext cx="1931273" cy="171284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 rot="10800000">
            <a:off x="7205924" y="2859856"/>
            <a:ext cx="1567224" cy="13888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 rot="10800000">
            <a:off x="8660293" y="1762251"/>
            <a:ext cx="1931271" cy="17110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0" name="Freeform 5"/>
          <p:cNvSpPr>
            <a:spLocks/>
          </p:cNvSpPr>
          <p:nvPr/>
        </p:nvSpPr>
        <p:spPr bwMode="auto">
          <a:xfrm rot="10800000">
            <a:off x="8842317" y="1924254"/>
            <a:ext cx="1567224" cy="138702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noFill/>
              <a:sym typeface="Arial" panose="020B0604020202020204" pitchFamily="34" charset="0"/>
            </a:endParaRPr>
          </a:p>
        </p:txBody>
      </p:sp>
      <p:sp>
        <p:nvSpPr>
          <p:cNvPr id="51" name="Freeform 5"/>
          <p:cNvSpPr>
            <a:spLocks/>
          </p:cNvSpPr>
          <p:nvPr/>
        </p:nvSpPr>
        <p:spPr bwMode="auto">
          <a:xfrm rot="10800000">
            <a:off x="8660293" y="3635275"/>
            <a:ext cx="1931271" cy="171102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 rot="10800000">
            <a:off x="8842317" y="3797276"/>
            <a:ext cx="1567224" cy="138702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 rot="10800000">
            <a:off x="7615476" y="1516521"/>
            <a:ext cx="1150390" cy="10211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 rot="10800000">
            <a:off x="7615476" y="4572699"/>
            <a:ext cx="1150390" cy="10211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 rot="10800000">
            <a:off x="10271201" y="3047340"/>
            <a:ext cx="1150390" cy="102115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grpSp>
        <p:nvGrpSpPr>
          <p:cNvPr id="62" name="组合 32"/>
          <p:cNvGrpSpPr/>
          <p:nvPr/>
        </p:nvGrpSpPr>
        <p:grpSpPr>
          <a:xfrm>
            <a:off x="8013815" y="1870661"/>
            <a:ext cx="368370" cy="313348"/>
            <a:chOff x="6339462" y="3747511"/>
            <a:chExt cx="907547" cy="772010"/>
          </a:xfrm>
          <a:solidFill>
            <a:schemeClr val="accent1"/>
          </a:solidFill>
        </p:grpSpPr>
        <p:sp>
          <p:nvSpPr>
            <p:cNvPr id="63" name="Rectangle 130"/>
            <p:cNvSpPr>
              <a:spLocks noChangeArrowheads="1"/>
            </p:cNvSpPr>
            <p:nvPr/>
          </p:nvSpPr>
          <p:spPr bwMode="auto">
            <a:xfrm>
              <a:off x="6339462" y="4489161"/>
              <a:ext cx="881523" cy="3036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131"/>
            <p:cNvSpPr>
              <a:spLocks/>
            </p:cNvSpPr>
            <p:nvPr/>
          </p:nvSpPr>
          <p:spPr bwMode="auto">
            <a:xfrm>
              <a:off x="6398014" y="4350373"/>
              <a:ext cx="123608" cy="114934"/>
            </a:xfrm>
            <a:custGeom>
              <a:avLst/>
              <a:gdLst>
                <a:gd name="T0" fmla="*/ 43 w 48"/>
                <a:gd name="T1" fmla="*/ 45 h 45"/>
                <a:gd name="T2" fmla="*/ 48 w 48"/>
                <a:gd name="T3" fmla="*/ 39 h 45"/>
                <a:gd name="T4" fmla="*/ 48 w 48"/>
                <a:gd name="T5" fmla="*/ 0 h 45"/>
                <a:gd name="T6" fmla="*/ 0 w 48"/>
                <a:gd name="T7" fmla="*/ 8 h 45"/>
                <a:gd name="T8" fmla="*/ 0 w 48"/>
                <a:gd name="T9" fmla="*/ 39 h 45"/>
                <a:gd name="T10" fmla="*/ 6 w 48"/>
                <a:gd name="T11" fmla="*/ 45 h 45"/>
                <a:gd name="T12" fmla="*/ 43 w 4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43" y="45"/>
                  </a:moveTo>
                  <a:cubicBezTo>
                    <a:pt x="46" y="45"/>
                    <a:pt x="48" y="42"/>
                    <a:pt x="48" y="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5"/>
                    <a:pt x="12" y="7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3" y="45"/>
                    <a:pt x="6" y="45"/>
                  </a:cubicBez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132"/>
            <p:cNvSpPr>
              <a:spLocks/>
            </p:cNvSpPr>
            <p:nvPr/>
          </p:nvSpPr>
          <p:spPr bwMode="auto">
            <a:xfrm>
              <a:off x="6557403" y="4299411"/>
              <a:ext cx="122524" cy="165896"/>
            </a:xfrm>
            <a:custGeom>
              <a:avLst/>
              <a:gdLst>
                <a:gd name="T0" fmla="*/ 43 w 48"/>
                <a:gd name="T1" fmla="*/ 65 h 65"/>
                <a:gd name="T2" fmla="*/ 48 w 48"/>
                <a:gd name="T3" fmla="*/ 59 h 65"/>
                <a:gd name="T4" fmla="*/ 48 w 48"/>
                <a:gd name="T5" fmla="*/ 0 h 65"/>
                <a:gd name="T6" fmla="*/ 44 w 48"/>
                <a:gd name="T7" fmla="*/ 2 h 65"/>
                <a:gd name="T8" fmla="*/ 0 w 48"/>
                <a:gd name="T9" fmla="*/ 16 h 65"/>
                <a:gd name="T10" fmla="*/ 0 w 48"/>
                <a:gd name="T11" fmla="*/ 59 h 65"/>
                <a:gd name="T12" fmla="*/ 6 w 48"/>
                <a:gd name="T13" fmla="*/ 65 h 65"/>
                <a:gd name="T14" fmla="*/ 43 w 48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5">
                  <a:moveTo>
                    <a:pt x="43" y="65"/>
                  </a:moveTo>
                  <a:cubicBezTo>
                    <a:pt x="46" y="65"/>
                    <a:pt x="48" y="62"/>
                    <a:pt x="48" y="5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"/>
                    <a:pt x="46" y="1"/>
                    <a:pt x="44" y="2"/>
                  </a:cubicBezTo>
                  <a:cubicBezTo>
                    <a:pt x="29" y="8"/>
                    <a:pt x="14" y="13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3" y="65"/>
                    <a:pt x="6" y="65"/>
                  </a:cubicBezTo>
                  <a:lnTo>
                    <a:pt x="43" y="6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133"/>
            <p:cNvSpPr>
              <a:spLocks/>
            </p:cNvSpPr>
            <p:nvPr/>
          </p:nvSpPr>
          <p:spPr bwMode="auto">
            <a:xfrm>
              <a:off x="6715709" y="4219174"/>
              <a:ext cx="123608" cy="246133"/>
            </a:xfrm>
            <a:custGeom>
              <a:avLst/>
              <a:gdLst>
                <a:gd name="T0" fmla="*/ 43 w 48"/>
                <a:gd name="T1" fmla="*/ 96 h 96"/>
                <a:gd name="T2" fmla="*/ 48 w 48"/>
                <a:gd name="T3" fmla="*/ 90 h 96"/>
                <a:gd name="T4" fmla="*/ 48 w 48"/>
                <a:gd name="T5" fmla="*/ 0 h 96"/>
                <a:gd name="T6" fmla="*/ 0 w 48"/>
                <a:gd name="T7" fmla="*/ 25 h 96"/>
                <a:gd name="T8" fmla="*/ 0 w 48"/>
                <a:gd name="T9" fmla="*/ 90 h 96"/>
                <a:gd name="T10" fmla="*/ 6 w 48"/>
                <a:gd name="T11" fmla="*/ 96 h 96"/>
                <a:gd name="T12" fmla="*/ 43 w 4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96">
                  <a:moveTo>
                    <a:pt x="43" y="96"/>
                  </a:moveTo>
                  <a:cubicBezTo>
                    <a:pt x="46" y="96"/>
                    <a:pt x="48" y="93"/>
                    <a:pt x="48" y="9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10"/>
                    <a:pt x="17" y="18"/>
                    <a:pt x="0" y="2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134"/>
            <p:cNvSpPr>
              <a:spLocks/>
            </p:cNvSpPr>
            <p:nvPr/>
          </p:nvSpPr>
          <p:spPr bwMode="auto">
            <a:xfrm>
              <a:off x="6875099" y="4100987"/>
              <a:ext cx="123608" cy="364319"/>
            </a:xfrm>
            <a:custGeom>
              <a:avLst/>
              <a:gdLst>
                <a:gd name="T0" fmla="*/ 43 w 48"/>
                <a:gd name="T1" fmla="*/ 142 h 142"/>
                <a:gd name="T2" fmla="*/ 48 w 48"/>
                <a:gd name="T3" fmla="*/ 136 h 142"/>
                <a:gd name="T4" fmla="*/ 48 w 48"/>
                <a:gd name="T5" fmla="*/ 0 h 142"/>
                <a:gd name="T6" fmla="*/ 32 w 48"/>
                <a:gd name="T7" fmla="*/ 14 h 142"/>
                <a:gd name="T8" fmla="*/ 0 w 48"/>
                <a:gd name="T9" fmla="*/ 37 h 142"/>
                <a:gd name="T10" fmla="*/ 0 w 48"/>
                <a:gd name="T11" fmla="*/ 136 h 142"/>
                <a:gd name="T12" fmla="*/ 6 w 48"/>
                <a:gd name="T13" fmla="*/ 142 h 142"/>
                <a:gd name="T14" fmla="*/ 43 w 48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42">
                  <a:moveTo>
                    <a:pt x="43" y="142"/>
                  </a:moveTo>
                  <a:cubicBezTo>
                    <a:pt x="46" y="142"/>
                    <a:pt x="48" y="139"/>
                    <a:pt x="48" y="1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5"/>
                    <a:pt x="37" y="10"/>
                    <a:pt x="32" y="14"/>
                  </a:cubicBezTo>
                  <a:cubicBezTo>
                    <a:pt x="21" y="23"/>
                    <a:pt x="11" y="30"/>
                    <a:pt x="0" y="3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2"/>
                    <a:pt x="6" y="142"/>
                  </a:cubicBezTo>
                  <a:lnTo>
                    <a:pt x="43" y="14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135"/>
            <p:cNvSpPr>
              <a:spLocks/>
            </p:cNvSpPr>
            <p:nvPr/>
          </p:nvSpPr>
          <p:spPr bwMode="auto">
            <a:xfrm>
              <a:off x="7034488" y="3927502"/>
              <a:ext cx="122524" cy="537805"/>
            </a:xfrm>
            <a:custGeom>
              <a:avLst/>
              <a:gdLst>
                <a:gd name="T0" fmla="*/ 43 w 48"/>
                <a:gd name="T1" fmla="*/ 210 h 210"/>
                <a:gd name="T2" fmla="*/ 48 w 48"/>
                <a:gd name="T3" fmla="*/ 204 h 210"/>
                <a:gd name="T4" fmla="*/ 48 w 48"/>
                <a:gd name="T5" fmla="*/ 0 h 210"/>
                <a:gd name="T6" fmla="*/ 0 w 48"/>
                <a:gd name="T7" fmla="*/ 56 h 210"/>
                <a:gd name="T8" fmla="*/ 0 w 48"/>
                <a:gd name="T9" fmla="*/ 204 h 210"/>
                <a:gd name="T10" fmla="*/ 6 w 48"/>
                <a:gd name="T11" fmla="*/ 210 h 210"/>
                <a:gd name="T12" fmla="*/ 43 w 48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10">
                  <a:moveTo>
                    <a:pt x="43" y="210"/>
                  </a:moveTo>
                  <a:cubicBezTo>
                    <a:pt x="46" y="210"/>
                    <a:pt x="48" y="207"/>
                    <a:pt x="48" y="20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20"/>
                    <a:pt x="17" y="39"/>
                    <a:pt x="0" y="5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7"/>
                    <a:pt x="3" y="210"/>
                    <a:pt x="6" y="210"/>
                  </a:cubicBezTo>
                  <a:lnTo>
                    <a:pt x="43" y="2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136"/>
            <p:cNvSpPr>
              <a:spLocks/>
            </p:cNvSpPr>
            <p:nvPr/>
          </p:nvSpPr>
          <p:spPr bwMode="auto">
            <a:xfrm>
              <a:off x="6343800" y="3747511"/>
              <a:ext cx="903209" cy="587682"/>
            </a:xfrm>
            <a:custGeom>
              <a:avLst/>
              <a:gdLst>
                <a:gd name="T0" fmla="*/ 350 w 352"/>
                <a:gd name="T1" fmla="*/ 58 h 229"/>
                <a:gd name="T2" fmla="*/ 335 w 352"/>
                <a:gd name="T3" fmla="*/ 8 h 229"/>
                <a:gd name="T4" fmla="*/ 322 w 352"/>
                <a:gd name="T5" fmla="*/ 2 h 229"/>
                <a:gd name="T6" fmla="*/ 273 w 352"/>
                <a:gd name="T7" fmla="*/ 17 h 229"/>
                <a:gd name="T8" fmla="*/ 266 w 352"/>
                <a:gd name="T9" fmla="*/ 30 h 229"/>
                <a:gd name="T10" fmla="*/ 279 w 352"/>
                <a:gd name="T11" fmla="*/ 36 h 229"/>
                <a:gd name="T12" fmla="*/ 304 w 352"/>
                <a:gd name="T13" fmla="*/ 29 h 229"/>
                <a:gd name="T14" fmla="*/ 219 w 352"/>
                <a:gd name="T15" fmla="*/ 121 h 229"/>
                <a:gd name="T16" fmla="*/ 71 w 352"/>
                <a:gd name="T17" fmla="*/ 194 h 229"/>
                <a:gd name="T18" fmla="*/ 0 w 352"/>
                <a:gd name="T19" fmla="*/ 205 h 229"/>
                <a:gd name="T20" fmla="*/ 0 w 352"/>
                <a:gd name="T21" fmla="*/ 205 h 229"/>
                <a:gd name="T22" fmla="*/ 0 w 352"/>
                <a:gd name="T23" fmla="*/ 229 h 229"/>
                <a:gd name="T24" fmla="*/ 0 w 352"/>
                <a:gd name="T25" fmla="*/ 229 h 229"/>
                <a:gd name="T26" fmla="*/ 125 w 352"/>
                <a:gd name="T27" fmla="*/ 202 h 229"/>
                <a:gd name="T28" fmla="*/ 234 w 352"/>
                <a:gd name="T29" fmla="*/ 139 h 229"/>
                <a:gd name="T30" fmla="*/ 324 w 352"/>
                <a:gd name="T31" fmla="*/ 41 h 229"/>
                <a:gd name="T32" fmla="*/ 331 w 352"/>
                <a:gd name="T33" fmla="*/ 64 h 229"/>
                <a:gd name="T34" fmla="*/ 344 w 352"/>
                <a:gd name="T35" fmla="*/ 70 h 229"/>
                <a:gd name="T36" fmla="*/ 350 w 352"/>
                <a:gd name="T37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229">
                  <a:moveTo>
                    <a:pt x="350" y="58"/>
                  </a:moveTo>
                  <a:cubicBezTo>
                    <a:pt x="335" y="8"/>
                    <a:pt x="335" y="8"/>
                    <a:pt x="335" y="8"/>
                  </a:cubicBezTo>
                  <a:cubicBezTo>
                    <a:pt x="333" y="3"/>
                    <a:pt x="327" y="0"/>
                    <a:pt x="322" y="2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68" y="19"/>
                    <a:pt x="265" y="25"/>
                    <a:pt x="266" y="30"/>
                  </a:cubicBezTo>
                  <a:cubicBezTo>
                    <a:pt x="268" y="35"/>
                    <a:pt x="274" y="38"/>
                    <a:pt x="279" y="36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278" y="67"/>
                    <a:pt x="249" y="97"/>
                    <a:pt x="219" y="121"/>
                  </a:cubicBezTo>
                  <a:cubicBezTo>
                    <a:pt x="166" y="163"/>
                    <a:pt x="112" y="184"/>
                    <a:pt x="71" y="194"/>
                  </a:cubicBezTo>
                  <a:cubicBezTo>
                    <a:pt x="29" y="205"/>
                    <a:pt x="1" y="205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" y="229"/>
                    <a:pt x="56" y="229"/>
                    <a:pt x="125" y="202"/>
                  </a:cubicBezTo>
                  <a:cubicBezTo>
                    <a:pt x="159" y="189"/>
                    <a:pt x="197" y="169"/>
                    <a:pt x="234" y="139"/>
                  </a:cubicBezTo>
                  <a:cubicBezTo>
                    <a:pt x="265" y="114"/>
                    <a:pt x="296" y="82"/>
                    <a:pt x="324" y="41"/>
                  </a:cubicBezTo>
                  <a:cubicBezTo>
                    <a:pt x="331" y="64"/>
                    <a:pt x="331" y="64"/>
                    <a:pt x="331" y="64"/>
                  </a:cubicBezTo>
                  <a:cubicBezTo>
                    <a:pt x="333" y="69"/>
                    <a:pt x="339" y="72"/>
                    <a:pt x="344" y="70"/>
                  </a:cubicBezTo>
                  <a:cubicBezTo>
                    <a:pt x="349" y="69"/>
                    <a:pt x="352" y="63"/>
                    <a:pt x="350" y="5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137"/>
            <p:cNvSpPr>
              <a:spLocks/>
            </p:cNvSpPr>
            <p:nvPr/>
          </p:nvSpPr>
          <p:spPr bwMode="auto">
            <a:xfrm>
              <a:off x="6375243" y="3837506"/>
              <a:ext cx="217941" cy="353477"/>
            </a:xfrm>
            <a:custGeom>
              <a:avLst/>
              <a:gdLst>
                <a:gd name="T0" fmla="*/ 57 w 85"/>
                <a:gd name="T1" fmla="*/ 104 h 138"/>
                <a:gd name="T2" fmla="*/ 45 w 85"/>
                <a:gd name="T3" fmla="*/ 108 h 138"/>
                <a:gd name="T4" fmla="*/ 30 w 85"/>
                <a:gd name="T5" fmla="*/ 105 h 138"/>
                <a:gd name="T6" fmla="*/ 20 w 85"/>
                <a:gd name="T7" fmla="*/ 100 h 138"/>
                <a:gd name="T8" fmla="*/ 19 w 85"/>
                <a:gd name="T9" fmla="*/ 98 h 138"/>
                <a:gd name="T10" fmla="*/ 19 w 85"/>
                <a:gd name="T11" fmla="*/ 98 h 138"/>
                <a:gd name="T12" fmla="*/ 19 w 85"/>
                <a:gd name="T13" fmla="*/ 98 h 138"/>
                <a:gd name="T14" fmla="*/ 19 w 85"/>
                <a:gd name="T15" fmla="*/ 97 h 138"/>
                <a:gd name="T16" fmla="*/ 13 w 85"/>
                <a:gd name="T17" fmla="*/ 94 h 138"/>
                <a:gd name="T18" fmla="*/ 3 w 85"/>
                <a:gd name="T19" fmla="*/ 101 h 138"/>
                <a:gd name="T20" fmla="*/ 3 w 85"/>
                <a:gd name="T21" fmla="*/ 109 h 138"/>
                <a:gd name="T22" fmla="*/ 33 w 85"/>
                <a:gd name="T23" fmla="*/ 125 h 138"/>
                <a:gd name="T24" fmla="*/ 33 w 85"/>
                <a:gd name="T25" fmla="*/ 135 h 138"/>
                <a:gd name="T26" fmla="*/ 36 w 85"/>
                <a:gd name="T27" fmla="*/ 138 h 138"/>
                <a:gd name="T28" fmla="*/ 46 w 85"/>
                <a:gd name="T29" fmla="*/ 138 h 138"/>
                <a:gd name="T30" fmla="*/ 49 w 85"/>
                <a:gd name="T31" fmla="*/ 135 h 138"/>
                <a:gd name="T32" fmla="*/ 49 w 85"/>
                <a:gd name="T33" fmla="*/ 126 h 138"/>
                <a:gd name="T34" fmla="*/ 72 w 85"/>
                <a:gd name="T35" fmla="*/ 118 h 138"/>
                <a:gd name="T36" fmla="*/ 81 w 85"/>
                <a:gd name="T37" fmla="*/ 86 h 138"/>
                <a:gd name="T38" fmla="*/ 49 w 85"/>
                <a:gd name="T39" fmla="*/ 62 h 138"/>
                <a:gd name="T40" fmla="*/ 47 w 85"/>
                <a:gd name="T41" fmla="*/ 61 h 138"/>
                <a:gd name="T42" fmla="*/ 35 w 85"/>
                <a:gd name="T43" fmla="*/ 56 h 138"/>
                <a:gd name="T44" fmla="*/ 34 w 85"/>
                <a:gd name="T45" fmla="*/ 56 h 138"/>
                <a:gd name="T46" fmla="*/ 25 w 85"/>
                <a:gd name="T47" fmla="*/ 49 h 138"/>
                <a:gd name="T48" fmla="*/ 27 w 85"/>
                <a:gd name="T49" fmla="*/ 36 h 138"/>
                <a:gd name="T50" fmla="*/ 41 w 85"/>
                <a:gd name="T51" fmla="*/ 31 h 138"/>
                <a:gd name="T52" fmla="*/ 51 w 85"/>
                <a:gd name="T53" fmla="*/ 32 h 138"/>
                <a:gd name="T54" fmla="*/ 61 w 85"/>
                <a:gd name="T55" fmla="*/ 39 h 138"/>
                <a:gd name="T56" fmla="*/ 62 w 85"/>
                <a:gd name="T57" fmla="*/ 40 h 138"/>
                <a:gd name="T58" fmla="*/ 62 w 85"/>
                <a:gd name="T59" fmla="*/ 40 h 138"/>
                <a:gd name="T60" fmla="*/ 62 w 85"/>
                <a:gd name="T61" fmla="*/ 41 h 138"/>
                <a:gd name="T62" fmla="*/ 68 w 85"/>
                <a:gd name="T63" fmla="*/ 44 h 138"/>
                <a:gd name="T64" fmla="*/ 78 w 85"/>
                <a:gd name="T65" fmla="*/ 38 h 138"/>
                <a:gd name="T66" fmla="*/ 78 w 85"/>
                <a:gd name="T67" fmla="*/ 29 h 138"/>
                <a:gd name="T68" fmla="*/ 56 w 85"/>
                <a:gd name="T69" fmla="*/ 14 h 138"/>
                <a:gd name="T70" fmla="*/ 49 w 85"/>
                <a:gd name="T71" fmla="*/ 13 h 138"/>
                <a:gd name="T72" fmla="*/ 49 w 85"/>
                <a:gd name="T73" fmla="*/ 3 h 138"/>
                <a:gd name="T74" fmla="*/ 46 w 85"/>
                <a:gd name="T75" fmla="*/ 0 h 138"/>
                <a:gd name="T76" fmla="*/ 36 w 85"/>
                <a:gd name="T77" fmla="*/ 0 h 138"/>
                <a:gd name="T78" fmla="*/ 33 w 85"/>
                <a:gd name="T79" fmla="*/ 3 h 138"/>
                <a:gd name="T80" fmla="*/ 33 w 85"/>
                <a:gd name="T81" fmla="*/ 13 h 138"/>
                <a:gd name="T82" fmla="*/ 12 w 85"/>
                <a:gd name="T83" fmla="*/ 24 h 138"/>
                <a:gd name="T84" fmla="*/ 5 w 85"/>
                <a:gd name="T85" fmla="*/ 56 h 138"/>
                <a:gd name="T86" fmla="*/ 17 w 85"/>
                <a:gd name="T87" fmla="*/ 68 h 138"/>
                <a:gd name="T88" fmla="*/ 47 w 85"/>
                <a:gd name="T89" fmla="*/ 83 h 138"/>
                <a:gd name="T90" fmla="*/ 51 w 85"/>
                <a:gd name="T91" fmla="*/ 85 h 138"/>
                <a:gd name="T92" fmla="*/ 59 w 85"/>
                <a:gd name="T93" fmla="*/ 92 h 138"/>
                <a:gd name="T94" fmla="*/ 57 w 85"/>
                <a:gd name="T95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138">
                  <a:moveTo>
                    <a:pt x="57" y="104"/>
                  </a:moveTo>
                  <a:cubicBezTo>
                    <a:pt x="54" y="107"/>
                    <a:pt x="50" y="108"/>
                    <a:pt x="45" y="108"/>
                  </a:cubicBezTo>
                  <a:cubicBezTo>
                    <a:pt x="40" y="108"/>
                    <a:pt x="35" y="107"/>
                    <a:pt x="30" y="105"/>
                  </a:cubicBezTo>
                  <a:cubicBezTo>
                    <a:pt x="27" y="104"/>
                    <a:pt x="23" y="102"/>
                    <a:pt x="20" y="100"/>
                  </a:cubicBezTo>
                  <a:cubicBezTo>
                    <a:pt x="20" y="99"/>
                    <a:pt x="20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7" y="95"/>
                    <a:pt x="15" y="94"/>
                    <a:pt x="13" y="94"/>
                  </a:cubicBezTo>
                  <a:cubicBezTo>
                    <a:pt x="9" y="94"/>
                    <a:pt x="5" y="97"/>
                    <a:pt x="3" y="101"/>
                  </a:cubicBezTo>
                  <a:cubicBezTo>
                    <a:pt x="1" y="104"/>
                    <a:pt x="1" y="107"/>
                    <a:pt x="3" y="109"/>
                  </a:cubicBezTo>
                  <a:cubicBezTo>
                    <a:pt x="8" y="118"/>
                    <a:pt x="21" y="123"/>
                    <a:pt x="33" y="125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7"/>
                    <a:pt x="35" y="138"/>
                    <a:pt x="3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8"/>
                    <a:pt x="49" y="137"/>
                    <a:pt x="49" y="135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9" y="125"/>
                    <a:pt x="67" y="122"/>
                    <a:pt x="72" y="118"/>
                  </a:cubicBezTo>
                  <a:cubicBezTo>
                    <a:pt x="81" y="109"/>
                    <a:pt x="85" y="97"/>
                    <a:pt x="81" y="86"/>
                  </a:cubicBezTo>
                  <a:cubicBezTo>
                    <a:pt x="77" y="74"/>
                    <a:pt x="61" y="67"/>
                    <a:pt x="49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59"/>
                    <a:pt x="37" y="57"/>
                    <a:pt x="35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4"/>
                    <a:pt x="27" y="52"/>
                    <a:pt x="25" y="49"/>
                  </a:cubicBezTo>
                  <a:cubicBezTo>
                    <a:pt x="23" y="45"/>
                    <a:pt x="23" y="39"/>
                    <a:pt x="27" y="36"/>
                  </a:cubicBezTo>
                  <a:cubicBezTo>
                    <a:pt x="32" y="32"/>
                    <a:pt x="37" y="31"/>
                    <a:pt x="41" y="31"/>
                  </a:cubicBezTo>
                  <a:cubicBezTo>
                    <a:pt x="44" y="31"/>
                    <a:pt x="48" y="31"/>
                    <a:pt x="51" y="32"/>
                  </a:cubicBezTo>
                  <a:cubicBezTo>
                    <a:pt x="54" y="33"/>
                    <a:pt x="58" y="36"/>
                    <a:pt x="61" y="39"/>
                  </a:cubicBezTo>
                  <a:cubicBezTo>
                    <a:pt x="61" y="39"/>
                    <a:pt x="61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4" y="43"/>
                    <a:pt x="66" y="44"/>
                    <a:pt x="68" y="44"/>
                  </a:cubicBezTo>
                  <a:cubicBezTo>
                    <a:pt x="72" y="44"/>
                    <a:pt x="76" y="41"/>
                    <a:pt x="78" y="38"/>
                  </a:cubicBezTo>
                  <a:cubicBezTo>
                    <a:pt x="80" y="35"/>
                    <a:pt x="80" y="32"/>
                    <a:pt x="78" y="29"/>
                  </a:cubicBezTo>
                  <a:cubicBezTo>
                    <a:pt x="74" y="22"/>
                    <a:pt x="64" y="17"/>
                    <a:pt x="56" y="14"/>
                  </a:cubicBezTo>
                  <a:cubicBezTo>
                    <a:pt x="54" y="14"/>
                    <a:pt x="51" y="13"/>
                    <a:pt x="49" y="1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1"/>
                    <a:pt x="33" y="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5" y="15"/>
                    <a:pt x="17" y="18"/>
                    <a:pt x="12" y="24"/>
                  </a:cubicBezTo>
                  <a:cubicBezTo>
                    <a:pt x="3" y="32"/>
                    <a:pt x="0" y="45"/>
                    <a:pt x="5" y="56"/>
                  </a:cubicBezTo>
                  <a:cubicBezTo>
                    <a:pt x="8" y="62"/>
                    <a:pt x="12" y="66"/>
                    <a:pt x="17" y="68"/>
                  </a:cubicBezTo>
                  <a:cubicBezTo>
                    <a:pt x="20" y="70"/>
                    <a:pt x="38" y="79"/>
                    <a:pt x="47" y="83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5" y="87"/>
                    <a:pt x="58" y="89"/>
                    <a:pt x="59" y="92"/>
                  </a:cubicBezTo>
                  <a:cubicBezTo>
                    <a:pt x="61" y="96"/>
                    <a:pt x="60" y="102"/>
                    <a:pt x="57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1" name="组合 42"/>
          <p:cNvGrpSpPr/>
          <p:nvPr/>
        </p:nvGrpSpPr>
        <p:grpSpPr>
          <a:xfrm>
            <a:off x="8016850" y="4925696"/>
            <a:ext cx="364409" cy="314237"/>
            <a:chOff x="3548515" y="964154"/>
            <a:chExt cx="897787" cy="774179"/>
          </a:xfrm>
          <a:solidFill>
            <a:schemeClr val="accent2"/>
          </a:solidFill>
        </p:grpSpPr>
        <p:sp>
          <p:nvSpPr>
            <p:cNvPr id="72" name="Freeform 222"/>
            <p:cNvSpPr>
              <a:spLocks/>
            </p:cNvSpPr>
            <p:nvPr/>
          </p:nvSpPr>
          <p:spPr bwMode="auto">
            <a:xfrm>
              <a:off x="3548515" y="964154"/>
              <a:ext cx="897787" cy="774179"/>
            </a:xfrm>
            <a:custGeom>
              <a:avLst/>
              <a:gdLst>
                <a:gd name="T0" fmla="*/ 28 w 828"/>
                <a:gd name="T1" fmla="*/ 686 h 714"/>
                <a:gd name="T2" fmla="*/ 28 w 828"/>
                <a:gd name="T3" fmla="*/ 605 h 714"/>
                <a:gd name="T4" fmla="*/ 66 w 828"/>
                <a:gd name="T5" fmla="*/ 605 h 714"/>
                <a:gd name="T6" fmla="*/ 66 w 828"/>
                <a:gd name="T7" fmla="*/ 577 h 714"/>
                <a:gd name="T8" fmla="*/ 28 w 828"/>
                <a:gd name="T9" fmla="*/ 577 h 714"/>
                <a:gd name="T10" fmla="*/ 28 w 828"/>
                <a:gd name="T11" fmla="*/ 435 h 714"/>
                <a:gd name="T12" fmla="*/ 66 w 828"/>
                <a:gd name="T13" fmla="*/ 435 h 714"/>
                <a:gd name="T14" fmla="*/ 66 w 828"/>
                <a:gd name="T15" fmla="*/ 407 h 714"/>
                <a:gd name="T16" fmla="*/ 28 w 828"/>
                <a:gd name="T17" fmla="*/ 407 h 714"/>
                <a:gd name="T18" fmla="*/ 28 w 828"/>
                <a:gd name="T19" fmla="*/ 265 h 714"/>
                <a:gd name="T20" fmla="*/ 66 w 828"/>
                <a:gd name="T21" fmla="*/ 265 h 714"/>
                <a:gd name="T22" fmla="*/ 66 w 828"/>
                <a:gd name="T23" fmla="*/ 236 h 714"/>
                <a:gd name="T24" fmla="*/ 28 w 828"/>
                <a:gd name="T25" fmla="*/ 236 h 714"/>
                <a:gd name="T26" fmla="*/ 28 w 828"/>
                <a:gd name="T27" fmla="*/ 94 h 714"/>
                <a:gd name="T28" fmla="*/ 66 w 828"/>
                <a:gd name="T29" fmla="*/ 94 h 714"/>
                <a:gd name="T30" fmla="*/ 66 w 828"/>
                <a:gd name="T31" fmla="*/ 66 h 714"/>
                <a:gd name="T32" fmla="*/ 28 w 828"/>
                <a:gd name="T33" fmla="*/ 66 h 714"/>
                <a:gd name="T34" fmla="*/ 28 w 828"/>
                <a:gd name="T35" fmla="*/ 0 h 714"/>
                <a:gd name="T36" fmla="*/ 0 w 828"/>
                <a:gd name="T37" fmla="*/ 0 h 714"/>
                <a:gd name="T38" fmla="*/ 0 w 828"/>
                <a:gd name="T39" fmla="*/ 714 h 714"/>
                <a:gd name="T40" fmla="*/ 828 w 828"/>
                <a:gd name="T41" fmla="*/ 714 h 714"/>
                <a:gd name="T42" fmla="*/ 828 w 828"/>
                <a:gd name="T43" fmla="*/ 686 h 714"/>
                <a:gd name="T44" fmla="*/ 28 w 828"/>
                <a:gd name="T45" fmla="*/ 68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8" h="714">
                  <a:moveTo>
                    <a:pt x="28" y="686"/>
                  </a:moveTo>
                  <a:lnTo>
                    <a:pt x="28" y="605"/>
                  </a:lnTo>
                  <a:lnTo>
                    <a:pt x="66" y="605"/>
                  </a:lnTo>
                  <a:lnTo>
                    <a:pt x="66" y="577"/>
                  </a:lnTo>
                  <a:lnTo>
                    <a:pt x="28" y="577"/>
                  </a:lnTo>
                  <a:lnTo>
                    <a:pt x="28" y="435"/>
                  </a:lnTo>
                  <a:lnTo>
                    <a:pt x="66" y="435"/>
                  </a:lnTo>
                  <a:lnTo>
                    <a:pt x="66" y="407"/>
                  </a:lnTo>
                  <a:lnTo>
                    <a:pt x="28" y="407"/>
                  </a:lnTo>
                  <a:lnTo>
                    <a:pt x="28" y="265"/>
                  </a:lnTo>
                  <a:lnTo>
                    <a:pt x="66" y="265"/>
                  </a:lnTo>
                  <a:lnTo>
                    <a:pt x="66" y="236"/>
                  </a:lnTo>
                  <a:lnTo>
                    <a:pt x="28" y="236"/>
                  </a:lnTo>
                  <a:lnTo>
                    <a:pt x="28" y="94"/>
                  </a:lnTo>
                  <a:lnTo>
                    <a:pt x="66" y="94"/>
                  </a:lnTo>
                  <a:lnTo>
                    <a:pt x="66" y="66"/>
                  </a:lnTo>
                  <a:lnTo>
                    <a:pt x="28" y="6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828" y="714"/>
                  </a:lnTo>
                  <a:lnTo>
                    <a:pt x="828" y="686"/>
                  </a:lnTo>
                  <a:lnTo>
                    <a:pt x="28" y="68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223"/>
            <p:cNvSpPr>
              <a:spLocks/>
            </p:cNvSpPr>
            <p:nvPr/>
          </p:nvSpPr>
          <p:spPr bwMode="auto">
            <a:xfrm>
              <a:off x="3681882" y="1381603"/>
              <a:ext cx="125777" cy="303599"/>
            </a:xfrm>
            <a:custGeom>
              <a:avLst/>
              <a:gdLst>
                <a:gd name="T0" fmla="*/ 6 w 49"/>
                <a:gd name="T1" fmla="*/ 118 h 118"/>
                <a:gd name="T2" fmla="*/ 43 w 49"/>
                <a:gd name="T3" fmla="*/ 118 h 118"/>
                <a:gd name="T4" fmla="*/ 49 w 49"/>
                <a:gd name="T5" fmla="*/ 112 h 118"/>
                <a:gd name="T6" fmla="*/ 49 w 49"/>
                <a:gd name="T7" fmla="*/ 6 h 118"/>
                <a:gd name="T8" fmla="*/ 43 w 49"/>
                <a:gd name="T9" fmla="*/ 0 h 118"/>
                <a:gd name="T10" fmla="*/ 6 w 49"/>
                <a:gd name="T11" fmla="*/ 0 h 118"/>
                <a:gd name="T12" fmla="*/ 0 w 49"/>
                <a:gd name="T13" fmla="*/ 6 h 118"/>
                <a:gd name="T14" fmla="*/ 0 w 49"/>
                <a:gd name="T15" fmla="*/ 112 h 118"/>
                <a:gd name="T16" fmla="*/ 6 w 49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18">
                  <a:moveTo>
                    <a:pt x="6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6" y="118"/>
                    <a:pt x="49" y="115"/>
                    <a:pt x="49" y="112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3" y="118"/>
                    <a:pt x="6" y="1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224"/>
            <p:cNvSpPr>
              <a:spLocks/>
            </p:cNvSpPr>
            <p:nvPr/>
          </p:nvSpPr>
          <p:spPr bwMode="auto">
            <a:xfrm>
              <a:off x="3879222" y="1274259"/>
              <a:ext cx="123608" cy="410944"/>
            </a:xfrm>
            <a:custGeom>
              <a:avLst/>
              <a:gdLst>
                <a:gd name="T0" fmla="*/ 5 w 48"/>
                <a:gd name="T1" fmla="*/ 160 h 160"/>
                <a:gd name="T2" fmla="*/ 43 w 48"/>
                <a:gd name="T3" fmla="*/ 160 h 160"/>
                <a:gd name="T4" fmla="*/ 48 w 48"/>
                <a:gd name="T5" fmla="*/ 154 h 160"/>
                <a:gd name="T6" fmla="*/ 48 w 48"/>
                <a:gd name="T7" fmla="*/ 6 h 160"/>
                <a:gd name="T8" fmla="*/ 43 w 48"/>
                <a:gd name="T9" fmla="*/ 0 h 160"/>
                <a:gd name="T10" fmla="*/ 5 w 48"/>
                <a:gd name="T11" fmla="*/ 0 h 160"/>
                <a:gd name="T12" fmla="*/ 0 w 48"/>
                <a:gd name="T13" fmla="*/ 6 h 160"/>
                <a:gd name="T14" fmla="*/ 0 w 48"/>
                <a:gd name="T15" fmla="*/ 154 h 160"/>
                <a:gd name="T16" fmla="*/ 5 w 4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60">
                  <a:moveTo>
                    <a:pt x="5" y="160"/>
                  </a:moveTo>
                  <a:cubicBezTo>
                    <a:pt x="43" y="160"/>
                    <a:pt x="43" y="160"/>
                    <a:pt x="43" y="160"/>
                  </a:cubicBezTo>
                  <a:cubicBezTo>
                    <a:pt x="46" y="160"/>
                    <a:pt x="48" y="157"/>
                    <a:pt x="48" y="154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2"/>
                    <a:pt x="46" y="0"/>
                    <a:pt x="4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60"/>
                    <a:pt x="5" y="16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225"/>
            <p:cNvSpPr>
              <a:spLocks/>
            </p:cNvSpPr>
            <p:nvPr/>
          </p:nvSpPr>
          <p:spPr bwMode="auto">
            <a:xfrm>
              <a:off x="4074393" y="1166915"/>
              <a:ext cx="125777" cy="518288"/>
            </a:xfrm>
            <a:custGeom>
              <a:avLst/>
              <a:gdLst>
                <a:gd name="T0" fmla="*/ 6 w 49"/>
                <a:gd name="T1" fmla="*/ 202 h 202"/>
                <a:gd name="T2" fmla="*/ 43 w 49"/>
                <a:gd name="T3" fmla="*/ 202 h 202"/>
                <a:gd name="T4" fmla="*/ 49 w 49"/>
                <a:gd name="T5" fmla="*/ 196 h 202"/>
                <a:gd name="T6" fmla="*/ 49 w 49"/>
                <a:gd name="T7" fmla="*/ 5 h 202"/>
                <a:gd name="T8" fmla="*/ 43 w 49"/>
                <a:gd name="T9" fmla="*/ 0 h 202"/>
                <a:gd name="T10" fmla="*/ 6 w 49"/>
                <a:gd name="T11" fmla="*/ 0 h 202"/>
                <a:gd name="T12" fmla="*/ 0 w 49"/>
                <a:gd name="T13" fmla="*/ 5 h 202"/>
                <a:gd name="T14" fmla="*/ 0 w 49"/>
                <a:gd name="T15" fmla="*/ 196 h 202"/>
                <a:gd name="T16" fmla="*/ 6 w 49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02">
                  <a:moveTo>
                    <a:pt x="6" y="202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46" y="202"/>
                    <a:pt x="49" y="199"/>
                    <a:pt x="49" y="19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9"/>
                    <a:pt x="3" y="202"/>
                    <a:pt x="6" y="20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226"/>
            <p:cNvSpPr>
              <a:spLocks/>
            </p:cNvSpPr>
            <p:nvPr/>
          </p:nvSpPr>
          <p:spPr bwMode="auto">
            <a:xfrm>
              <a:off x="4271732" y="1058486"/>
              <a:ext cx="125777" cy="626716"/>
            </a:xfrm>
            <a:custGeom>
              <a:avLst/>
              <a:gdLst>
                <a:gd name="T0" fmla="*/ 6 w 49"/>
                <a:gd name="T1" fmla="*/ 244 h 244"/>
                <a:gd name="T2" fmla="*/ 43 w 49"/>
                <a:gd name="T3" fmla="*/ 244 h 244"/>
                <a:gd name="T4" fmla="*/ 49 w 49"/>
                <a:gd name="T5" fmla="*/ 238 h 244"/>
                <a:gd name="T6" fmla="*/ 49 w 49"/>
                <a:gd name="T7" fmla="*/ 5 h 244"/>
                <a:gd name="T8" fmla="*/ 43 w 49"/>
                <a:gd name="T9" fmla="*/ 0 h 244"/>
                <a:gd name="T10" fmla="*/ 6 w 49"/>
                <a:gd name="T11" fmla="*/ 0 h 244"/>
                <a:gd name="T12" fmla="*/ 0 w 49"/>
                <a:gd name="T13" fmla="*/ 5 h 244"/>
                <a:gd name="T14" fmla="*/ 0 w 49"/>
                <a:gd name="T15" fmla="*/ 238 h 244"/>
                <a:gd name="T16" fmla="*/ 6 w 49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4">
                  <a:moveTo>
                    <a:pt x="6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6" y="244"/>
                    <a:pt x="49" y="241"/>
                    <a:pt x="49" y="23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3" y="244"/>
                    <a:pt x="6" y="2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7" name="组合 48"/>
          <p:cNvGrpSpPr/>
          <p:nvPr/>
        </p:nvGrpSpPr>
        <p:grpSpPr>
          <a:xfrm>
            <a:off x="10660138" y="3398821"/>
            <a:ext cx="364409" cy="312464"/>
            <a:chOff x="3546346" y="2339026"/>
            <a:chExt cx="897787" cy="769842"/>
          </a:xfrm>
          <a:solidFill>
            <a:schemeClr val="accent3"/>
          </a:solidFill>
        </p:grpSpPr>
        <p:sp>
          <p:nvSpPr>
            <p:cNvPr id="78" name="Rectangle 227"/>
            <p:cNvSpPr>
              <a:spLocks noChangeArrowheads="1"/>
            </p:cNvSpPr>
            <p:nvPr/>
          </p:nvSpPr>
          <p:spPr bwMode="auto">
            <a:xfrm>
              <a:off x="3561526" y="3077423"/>
              <a:ext cx="882607" cy="3144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228"/>
            <p:cNvSpPr>
              <a:spLocks/>
            </p:cNvSpPr>
            <p:nvPr/>
          </p:nvSpPr>
          <p:spPr bwMode="auto">
            <a:xfrm>
              <a:off x="3617909" y="2844302"/>
              <a:ext cx="125777" cy="210351"/>
            </a:xfrm>
            <a:custGeom>
              <a:avLst/>
              <a:gdLst>
                <a:gd name="T0" fmla="*/ 6 w 49"/>
                <a:gd name="T1" fmla="*/ 82 h 82"/>
                <a:gd name="T2" fmla="*/ 43 w 49"/>
                <a:gd name="T3" fmla="*/ 82 h 82"/>
                <a:gd name="T4" fmla="*/ 49 w 49"/>
                <a:gd name="T5" fmla="*/ 76 h 82"/>
                <a:gd name="T6" fmla="*/ 49 w 49"/>
                <a:gd name="T7" fmla="*/ 0 h 82"/>
                <a:gd name="T8" fmla="*/ 0 w 49"/>
                <a:gd name="T9" fmla="*/ 49 h 82"/>
                <a:gd name="T10" fmla="*/ 0 w 49"/>
                <a:gd name="T11" fmla="*/ 76 h 82"/>
                <a:gd name="T12" fmla="*/ 6 w 49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2">
                  <a:moveTo>
                    <a:pt x="6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6" y="82"/>
                    <a:pt x="49" y="79"/>
                    <a:pt x="49" y="7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229"/>
            <p:cNvSpPr>
              <a:spLocks/>
            </p:cNvSpPr>
            <p:nvPr/>
          </p:nvSpPr>
          <p:spPr bwMode="auto">
            <a:xfrm>
              <a:off x="3779467" y="2682744"/>
              <a:ext cx="122524" cy="371910"/>
            </a:xfrm>
            <a:custGeom>
              <a:avLst/>
              <a:gdLst>
                <a:gd name="T0" fmla="*/ 5 w 48"/>
                <a:gd name="T1" fmla="*/ 145 h 145"/>
                <a:gd name="T2" fmla="*/ 43 w 48"/>
                <a:gd name="T3" fmla="*/ 145 h 145"/>
                <a:gd name="T4" fmla="*/ 48 w 48"/>
                <a:gd name="T5" fmla="*/ 139 h 145"/>
                <a:gd name="T6" fmla="*/ 48 w 48"/>
                <a:gd name="T7" fmla="*/ 0 h 145"/>
                <a:gd name="T8" fmla="*/ 0 w 48"/>
                <a:gd name="T9" fmla="*/ 49 h 145"/>
                <a:gd name="T10" fmla="*/ 0 w 48"/>
                <a:gd name="T11" fmla="*/ 139 h 145"/>
                <a:gd name="T12" fmla="*/ 5 w 48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5">
                  <a:moveTo>
                    <a:pt x="5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6" y="145"/>
                    <a:pt x="48" y="142"/>
                    <a:pt x="48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5"/>
                    <a:pt x="5" y="14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Freeform 230"/>
            <p:cNvSpPr>
              <a:spLocks/>
            </p:cNvSpPr>
            <p:nvPr/>
          </p:nvSpPr>
          <p:spPr bwMode="auto">
            <a:xfrm>
              <a:off x="3938857" y="2713104"/>
              <a:ext cx="124693" cy="341550"/>
            </a:xfrm>
            <a:custGeom>
              <a:avLst/>
              <a:gdLst>
                <a:gd name="T0" fmla="*/ 22 w 49"/>
                <a:gd name="T1" fmla="*/ 22 h 133"/>
                <a:gd name="T2" fmla="*/ 0 w 49"/>
                <a:gd name="T3" fmla="*/ 0 h 133"/>
                <a:gd name="T4" fmla="*/ 0 w 49"/>
                <a:gd name="T5" fmla="*/ 127 h 133"/>
                <a:gd name="T6" fmla="*/ 6 w 49"/>
                <a:gd name="T7" fmla="*/ 133 h 133"/>
                <a:gd name="T8" fmla="*/ 43 w 49"/>
                <a:gd name="T9" fmla="*/ 133 h 133"/>
                <a:gd name="T10" fmla="*/ 49 w 49"/>
                <a:gd name="T11" fmla="*/ 127 h 133"/>
                <a:gd name="T12" fmla="*/ 49 w 49"/>
                <a:gd name="T13" fmla="*/ 26 h 133"/>
                <a:gd name="T14" fmla="*/ 38 w 49"/>
                <a:gd name="T15" fmla="*/ 29 h 133"/>
                <a:gd name="T16" fmla="*/ 22 w 49"/>
                <a:gd name="T17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33">
                  <a:moveTo>
                    <a:pt x="22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0"/>
                    <a:pt x="3" y="133"/>
                    <a:pt x="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6" y="133"/>
                    <a:pt x="49" y="130"/>
                    <a:pt x="49" y="1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28"/>
                    <a:pt x="42" y="29"/>
                    <a:pt x="38" y="29"/>
                  </a:cubicBezTo>
                  <a:cubicBezTo>
                    <a:pt x="32" y="29"/>
                    <a:pt x="27" y="26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231"/>
            <p:cNvSpPr>
              <a:spLocks/>
            </p:cNvSpPr>
            <p:nvPr/>
          </p:nvSpPr>
          <p:spPr bwMode="auto">
            <a:xfrm>
              <a:off x="4100415" y="2624193"/>
              <a:ext cx="122524" cy="430461"/>
            </a:xfrm>
            <a:custGeom>
              <a:avLst/>
              <a:gdLst>
                <a:gd name="T0" fmla="*/ 5 w 48"/>
                <a:gd name="T1" fmla="*/ 168 h 168"/>
                <a:gd name="T2" fmla="*/ 43 w 48"/>
                <a:gd name="T3" fmla="*/ 168 h 168"/>
                <a:gd name="T4" fmla="*/ 48 w 48"/>
                <a:gd name="T5" fmla="*/ 162 h 168"/>
                <a:gd name="T6" fmla="*/ 48 w 48"/>
                <a:gd name="T7" fmla="*/ 0 h 168"/>
                <a:gd name="T8" fmla="*/ 0 w 48"/>
                <a:gd name="T9" fmla="*/ 48 h 168"/>
                <a:gd name="T10" fmla="*/ 0 w 48"/>
                <a:gd name="T11" fmla="*/ 162 h 168"/>
                <a:gd name="T12" fmla="*/ 5 w 4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8">
                  <a:moveTo>
                    <a:pt x="5" y="168"/>
                  </a:moveTo>
                  <a:cubicBezTo>
                    <a:pt x="43" y="168"/>
                    <a:pt x="43" y="168"/>
                    <a:pt x="43" y="168"/>
                  </a:cubicBezTo>
                  <a:cubicBezTo>
                    <a:pt x="46" y="168"/>
                    <a:pt x="48" y="165"/>
                    <a:pt x="48" y="16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5"/>
                    <a:pt x="2" y="168"/>
                    <a:pt x="5" y="16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232"/>
            <p:cNvSpPr>
              <a:spLocks/>
            </p:cNvSpPr>
            <p:nvPr/>
          </p:nvSpPr>
          <p:spPr bwMode="auto">
            <a:xfrm>
              <a:off x="4258721" y="2513596"/>
              <a:ext cx="125777" cy="541058"/>
            </a:xfrm>
            <a:custGeom>
              <a:avLst/>
              <a:gdLst>
                <a:gd name="T0" fmla="*/ 29 w 49"/>
                <a:gd name="T1" fmla="*/ 0 h 211"/>
                <a:gd name="T2" fmla="*/ 0 w 49"/>
                <a:gd name="T3" fmla="*/ 29 h 211"/>
                <a:gd name="T4" fmla="*/ 0 w 49"/>
                <a:gd name="T5" fmla="*/ 205 h 211"/>
                <a:gd name="T6" fmla="*/ 6 w 49"/>
                <a:gd name="T7" fmla="*/ 211 h 211"/>
                <a:gd name="T8" fmla="*/ 43 w 49"/>
                <a:gd name="T9" fmla="*/ 211 h 211"/>
                <a:gd name="T10" fmla="*/ 49 w 49"/>
                <a:gd name="T11" fmla="*/ 205 h 211"/>
                <a:gd name="T12" fmla="*/ 49 w 49"/>
                <a:gd name="T13" fmla="*/ 22 h 211"/>
                <a:gd name="T14" fmla="*/ 29 w 49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11">
                  <a:moveTo>
                    <a:pt x="2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8"/>
                    <a:pt x="3" y="211"/>
                    <a:pt x="6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6" y="211"/>
                    <a:pt x="49" y="208"/>
                    <a:pt x="49" y="20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21"/>
                    <a:pt x="29" y="1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233"/>
            <p:cNvSpPr>
              <a:spLocks/>
            </p:cNvSpPr>
            <p:nvPr/>
          </p:nvSpPr>
          <p:spPr bwMode="auto">
            <a:xfrm>
              <a:off x="3546346" y="2339026"/>
              <a:ext cx="871764" cy="610452"/>
            </a:xfrm>
            <a:custGeom>
              <a:avLst/>
              <a:gdLst>
                <a:gd name="T0" fmla="*/ 20 w 340"/>
                <a:gd name="T1" fmla="*/ 234 h 238"/>
                <a:gd name="T2" fmla="*/ 140 w 340"/>
                <a:gd name="T3" fmla="*/ 113 h 238"/>
                <a:gd name="T4" fmla="*/ 183 w 340"/>
                <a:gd name="T5" fmla="*/ 156 h 238"/>
                <a:gd name="T6" fmla="*/ 199 w 340"/>
                <a:gd name="T7" fmla="*/ 156 h 238"/>
                <a:gd name="T8" fmla="*/ 318 w 340"/>
                <a:gd name="T9" fmla="*/ 37 h 238"/>
                <a:gd name="T10" fmla="*/ 318 w 340"/>
                <a:gd name="T11" fmla="*/ 64 h 238"/>
                <a:gd name="T12" fmla="*/ 329 w 340"/>
                <a:gd name="T13" fmla="*/ 75 h 238"/>
                <a:gd name="T14" fmla="*/ 340 w 340"/>
                <a:gd name="T15" fmla="*/ 64 h 238"/>
                <a:gd name="T16" fmla="*/ 340 w 340"/>
                <a:gd name="T17" fmla="*/ 11 h 238"/>
                <a:gd name="T18" fmla="*/ 337 w 340"/>
                <a:gd name="T19" fmla="*/ 3 h 238"/>
                <a:gd name="T20" fmla="*/ 329 w 340"/>
                <a:gd name="T21" fmla="*/ 0 h 238"/>
                <a:gd name="T22" fmla="*/ 276 w 340"/>
                <a:gd name="T23" fmla="*/ 0 h 238"/>
                <a:gd name="T24" fmla="*/ 265 w 340"/>
                <a:gd name="T25" fmla="*/ 11 h 238"/>
                <a:gd name="T26" fmla="*/ 276 w 340"/>
                <a:gd name="T27" fmla="*/ 22 h 238"/>
                <a:gd name="T28" fmla="*/ 302 w 340"/>
                <a:gd name="T29" fmla="*/ 22 h 238"/>
                <a:gd name="T30" fmla="*/ 191 w 340"/>
                <a:gd name="T31" fmla="*/ 133 h 238"/>
                <a:gd name="T32" fmla="*/ 148 w 340"/>
                <a:gd name="T33" fmla="*/ 90 h 238"/>
                <a:gd name="T34" fmla="*/ 133 w 340"/>
                <a:gd name="T35" fmla="*/ 90 h 238"/>
                <a:gd name="T36" fmla="*/ 4 w 340"/>
                <a:gd name="T37" fmla="*/ 219 h 238"/>
                <a:gd name="T38" fmla="*/ 4 w 340"/>
                <a:gd name="T39" fmla="*/ 234 h 238"/>
                <a:gd name="T40" fmla="*/ 20 w 340"/>
                <a:gd name="T41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38">
                  <a:moveTo>
                    <a:pt x="20" y="234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8" y="160"/>
                    <a:pt x="195" y="160"/>
                    <a:pt x="199" y="156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0"/>
                    <a:pt x="323" y="75"/>
                    <a:pt x="329" y="75"/>
                  </a:cubicBezTo>
                  <a:cubicBezTo>
                    <a:pt x="335" y="75"/>
                    <a:pt x="340" y="70"/>
                    <a:pt x="340" y="64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8"/>
                    <a:pt x="339" y="5"/>
                    <a:pt x="337" y="3"/>
                  </a:cubicBezTo>
                  <a:cubicBezTo>
                    <a:pt x="335" y="1"/>
                    <a:pt x="332" y="0"/>
                    <a:pt x="32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0" y="0"/>
                    <a:pt x="265" y="4"/>
                    <a:pt x="265" y="11"/>
                  </a:cubicBezTo>
                  <a:cubicBezTo>
                    <a:pt x="265" y="17"/>
                    <a:pt x="270" y="22"/>
                    <a:pt x="276" y="22"/>
                  </a:cubicBezTo>
                  <a:cubicBezTo>
                    <a:pt x="302" y="22"/>
                    <a:pt x="302" y="22"/>
                    <a:pt x="302" y="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4" y="86"/>
                    <a:pt x="137" y="86"/>
                    <a:pt x="133" y="90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0" y="223"/>
                    <a:pt x="0" y="230"/>
                    <a:pt x="4" y="234"/>
                  </a:cubicBezTo>
                  <a:cubicBezTo>
                    <a:pt x="8" y="238"/>
                    <a:pt x="15" y="238"/>
                    <a:pt x="20" y="23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0" name="组合 57"/>
          <p:cNvGrpSpPr/>
          <p:nvPr/>
        </p:nvGrpSpPr>
        <p:grpSpPr>
          <a:xfrm>
            <a:off x="9448979" y="2412928"/>
            <a:ext cx="374534" cy="371704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96" name="Freeform 236"/>
            <p:cNvSpPr>
              <a:spLocks/>
            </p:cNvSpPr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237"/>
            <p:cNvSpPr>
              <a:spLocks/>
            </p:cNvSpPr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8" name="组合 60"/>
          <p:cNvGrpSpPr/>
          <p:nvPr/>
        </p:nvGrpSpPr>
        <p:grpSpPr>
          <a:xfrm>
            <a:off x="7819445" y="3307859"/>
            <a:ext cx="421704" cy="483972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99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304"/>
            <p:cNvSpPr>
              <a:spLocks/>
            </p:cNvSpPr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305"/>
            <p:cNvSpPr>
              <a:spLocks/>
            </p:cNvSpPr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306"/>
            <p:cNvSpPr>
              <a:spLocks/>
            </p:cNvSpPr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Freeform 307"/>
            <p:cNvSpPr>
              <a:spLocks/>
            </p:cNvSpPr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Freeform 308"/>
            <p:cNvSpPr>
              <a:spLocks/>
            </p:cNvSpPr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309"/>
            <p:cNvSpPr>
              <a:spLocks/>
            </p:cNvSpPr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Freeform 310"/>
            <p:cNvSpPr>
              <a:spLocks/>
            </p:cNvSpPr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Freeform 311"/>
            <p:cNvSpPr>
              <a:spLocks/>
            </p:cNvSpPr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Freeform 312"/>
            <p:cNvSpPr>
              <a:spLocks/>
            </p:cNvSpPr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313"/>
            <p:cNvSpPr>
              <a:spLocks/>
            </p:cNvSpPr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Freeform 314"/>
            <p:cNvSpPr>
              <a:spLocks/>
            </p:cNvSpPr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Freeform 315"/>
            <p:cNvSpPr>
              <a:spLocks/>
            </p:cNvSpPr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Freeform 316"/>
            <p:cNvSpPr>
              <a:spLocks/>
            </p:cNvSpPr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2" name="组合 90"/>
          <p:cNvGrpSpPr>
            <a:grpSpLocks/>
          </p:cNvGrpSpPr>
          <p:nvPr/>
        </p:nvGrpSpPr>
        <p:grpSpPr bwMode="auto">
          <a:xfrm>
            <a:off x="9408425" y="4290558"/>
            <a:ext cx="436860" cy="374967"/>
            <a:chOff x="3787022" y="1797643"/>
            <a:chExt cx="550817" cy="473832"/>
          </a:xfrm>
        </p:grpSpPr>
        <p:sp>
          <p:nvSpPr>
            <p:cNvPr id="133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4" name="Freeform 218"/>
            <p:cNvSpPr>
              <a:spLocks/>
            </p:cNvSpPr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91423 w 38"/>
                <a:gd name="T1" fmla="*/ 30777 h 52"/>
                <a:gd name="T2" fmla="*/ 60949 w 38"/>
                <a:gd name="T3" fmla="*/ 2565 h 52"/>
                <a:gd name="T4" fmla="*/ 30474 w 38"/>
                <a:gd name="T5" fmla="*/ 2565 h 52"/>
                <a:gd name="T6" fmla="*/ 50791 w 38"/>
                <a:gd name="T7" fmla="*/ 17953 h 52"/>
                <a:gd name="T8" fmla="*/ 22856 w 38"/>
                <a:gd name="T9" fmla="*/ 33342 h 52"/>
                <a:gd name="T10" fmla="*/ 35553 w 38"/>
                <a:gd name="T11" fmla="*/ 53860 h 52"/>
                <a:gd name="T12" fmla="*/ 0 w 38"/>
                <a:gd name="T13" fmla="*/ 133367 h 52"/>
                <a:gd name="T14" fmla="*/ 0 w 38"/>
                <a:gd name="T15" fmla="*/ 133367 h 52"/>
                <a:gd name="T16" fmla="*/ 96502 w 38"/>
                <a:gd name="T17" fmla="*/ 94896 h 52"/>
                <a:gd name="T18" fmla="*/ 91423 w 38"/>
                <a:gd name="T19" fmla="*/ 3077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2"/>
                <a:gd name="T32" fmla="*/ 38 w 38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5" name="Freeform 219"/>
            <p:cNvSpPr>
              <a:spLocks/>
            </p:cNvSpPr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59313 w 37"/>
                <a:gd name="T1" fmla="*/ 53860 h 52"/>
                <a:gd name="T2" fmla="*/ 72207 w 37"/>
                <a:gd name="T3" fmla="*/ 33342 h 52"/>
                <a:gd name="T4" fmla="*/ 43840 w 37"/>
                <a:gd name="T5" fmla="*/ 17953 h 52"/>
                <a:gd name="T6" fmla="*/ 64471 w 37"/>
                <a:gd name="T7" fmla="*/ 0 h 52"/>
                <a:gd name="T8" fmla="*/ 38683 w 37"/>
                <a:gd name="T9" fmla="*/ 2565 h 52"/>
                <a:gd name="T10" fmla="*/ 38683 w 37"/>
                <a:gd name="T11" fmla="*/ 2565 h 52"/>
                <a:gd name="T12" fmla="*/ 5158 w 37"/>
                <a:gd name="T13" fmla="*/ 30777 h 52"/>
                <a:gd name="T14" fmla="*/ 0 w 37"/>
                <a:gd name="T15" fmla="*/ 94896 h 52"/>
                <a:gd name="T16" fmla="*/ 95417 w 37"/>
                <a:gd name="T17" fmla="*/ 133367 h 52"/>
                <a:gd name="T18" fmla="*/ 95417 w 37"/>
                <a:gd name="T19" fmla="*/ 133367 h 52"/>
                <a:gd name="T20" fmla="*/ 59313 w 37"/>
                <a:gd name="T21" fmla="*/ 5386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52"/>
                <a:gd name="T35" fmla="*/ 37 w 37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6" name="Freeform 220"/>
            <p:cNvSpPr>
              <a:spLocks/>
            </p:cNvSpPr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30360 w 33"/>
                <a:gd name="T1" fmla="*/ 28191 h 26"/>
                <a:gd name="T2" fmla="*/ 30360 w 33"/>
                <a:gd name="T3" fmla="*/ 28191 h 26"/>
                <a:gd name="T4" fmla="*/ 35782 w 33"/>
                <a:gd name="T5" fmla="*/ 26022 h 26"/>
                <a:gd name="T6" fmla="*/ 30360 w 33"/>
                <a:gd name="T7" fmla="*/ 0 h 26"/>
                <a:gd name="T8" fmla="*/ 7590 w 33"/>
                <a:gd name="T9" fmla="*/ 0 h 26"/>
                <a:gd name="T10" fmla="*/ 0 w 33"/>
                <a:gd name="T11" fmla="*/ 26022 h 26"/>
                <a:gd name="T12" fmla="*/ 4337 w 33"/>
                <a:gd name="T13" fmla="*/ 28191 h 26"/>
                <a:gd name="T14" fmla="*/ 4337 w 33"/>
                <a:gd name="T15" fmla="*/ 28191 h 26"/>
                <a:gd name="T16" fmla="*/ 30360 w 33"/>
                <a:gd name="T17" fmla="*/ 2819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6"/>
                <a:gd name="T29" fmla="*/ 33 w 3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7" name="Freeform 221"/>
            <p:cNvSpPr>
              <a:spLocks/>
            </p:cNvSpPr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30670 w 14"/>
                <a:gd name="T1" fmla="*/ 0 h 42"/>
                <a:gd name="T2" fmla="*/ 30670 w 14"/>
                <a:gd name="T3" fmla="*/ 0 h 42"/>
                <a:gd name="T4" fmla="*/ 5112 w 14"/>
                <a:gd name="T5" fmla="*/ 0 h 42"/>
                <a:gd name="T6" fmla="*/ 5112 w 14"/>
                <a:gd name="T7" fmla="*/ 0 h 42"/>
                <a:gd name="T8" fmla="*/ 0 w 14"/>
                <a:gd name="T9" fmla="*/ 105846 h 42"/>
                <a:gd name="T10" fmla="*/ 0 w 14"/>
                <a:gd name="T11" fmla="*/ 105846 h 42"/>
                <a:gd name="T12" fmla="*/ 17891 w 14"/>
                <a:gd name="T13" fmla="*/ 108428 h 42"/>
                <a:gd name="T14" fmla="*/ 35782 w 14"/>
                <a:gd name="T15" fmla="*/ 105846 h 42"/>
                <a:gd name="T16" fmla="*/ 35782 w 14"/>
                <a:gd name="T17" fmla="*/ 105846 h 42"/>
                <a:gd name="T18" fmla="*/ 30670 w 14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2"/>
                <a:gd name="T32" fmla="*/ 14 w 14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8" name="Freeform 222"/>
            <p:cNvSpPr>
              <a:spLocks/>
            </p:cNvSpPr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235531 w 180"/>
                <a:gd name="T1" fmla="*/ 238542 h 93"/>
                <a:gd name="T2" fmla="*/ 0 w 180"/>
                <a:gd name="T3" fmla="*/ 0 h 93"/>
                <a:gd name="T4" fmla="*/ 58883 w 180"/>
                <a:gd name="T5" fmla="*/ 0 h 93"/>
                <a:gd name="T6" fmla="*/ 235531 w 180"/>
                <a:gd name="T7" fmla="*/ 179548 h 93"/>
                <a:gd name="T8" fmla="*/ 404498 w 180"/>
                <a:gd name="T9" fmla="*/ 56429 h 93"/>
                <a:gd name="T10" fmla="*/ 460821 w 180"/>
                <a:gd name="T11" fmla="*/ 76949 h 93"/>
                <a:gd name="T12" fmla="*/ 235531 w 180"/>
                <a:gd name="T13" fmla="*/ 238542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3"/>
                <a:gd name="T23" fmla="*/ 180 w 180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9" name="Freeform 223"/>
            <p:cNvSpPr>
              <a:spLocks/>
            </p:cNvSpPr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33367 w 123"/>
                <a:gd name="T1" fmla="*/ 66142 h 61"/>
                <a:gd name="T2" fmla="*/ 67226 w 123"/>
                <a:gd name="T3" fmla="*/ 0 h 61"/>
                <a:gd name="T4" fmla="*/ 0 w 123"/>
                <a:gd name="T5" fmla="*/ 66142 h 61"/>
                <a:gd name="T6" fmla="*/ 133367 w 123"/>
                <a:gd name="T7" fmla="*/ 66142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61"/>
                <a:gd name="T14" fmla="*/ 123 w 12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0" name="Freeform 224"/>
            <p:cNvSpPr>
              <a:spLocks/>
            </p:cNvSpPr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461905 w 180"/>
                <a:gd name="T1" fmla="*/ 235290 h 92"/>
                <a:gd name="T2" fmla="*/ 402884 w 180"/>
                <a:gd name="T3" fmla="*/ 235290 h 92"/>
                <a:gd name="T4" fmla="*/ 225820 w 180"/>
                <a:gd name="T5" fmla="*/ 58823 h 92"/>
                <a:gd name="T6" fmla="*/ 53889 w 180"/>
                <a:gd name="T7" fmla="*/ 179025 h 92"/>
                <a:gd name="T8" fmla="*/ 0 w 180"/>
                <a:gd name="T9" fmla="*/ 161122 h 92"/>
                <a:gd name="T10" fmla="*/ 225820 w 180"/>
                <a:gd name="T11" fmla="*/ 0 h 92"/>
                <a:gd name="T12" fmla="*/ 461905 w 180"/>
                <a:gd name="T13" fmla="*/ 23529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92"/>
                <a:gd name="T23" fmla="*/ 180 w 180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1" name="Freeform 225"/>
            <p:cNvSpPr>
              <a:spLocks/>
            </p:cNvSpPr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9394 w 125"/>
                <a:gd name="T3" fmla="*/ 68310 h 63"/>
                <a:gd name="T4" fmla="*/ 135536 w 125"/>
                <a:gd name="T5" fmla="*/ 0 h 63"/>
                <a:gd name="T6" fmla="*/ 0 w 125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63"/>
                <a:gd name="T14" fmla="*/ 125 w 125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42" name="KSO_Shape"/>
          <p:cNvSpPr>
            <a:spLocks/>
          </p:cNvSpPr>
          <p:nvPr/>
        </p:nvSpPr>
        <p:spPr bwMode="auto">
          <a:xfrm>
            <a:off x="918769" y="4801545"/>
            <a:ext cx="217000" cy="274684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1136339" y="4737343"/>
            <a:ext cx="2025473" cy="338554"/>
            <a:chOff x="6046989" y="3947708"/>
            <a:chExt cx="2025473" cy="338554"/>
          </a:xfrm>
        </p:grpSpPr>
        <p:sp>
          <p:nvSpPr>
            <p:cNvPr id="144" name="TextBox 143"/>
            <p:cNvSpPr txBox="1"/>
            <p:nvPr/>
          </p:nvSpPr>
          <p:spPr>
            <a:xfrm>
              <a:off x="6046989" y="3947708"/>
              <a:ext cx="20254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pPr algn="l"/>
              <a:r>
                <a:rPr lang="zh-CN" altLang="en-US" sz="1600" dirty="0" smtClean="0"/>
                <a:t>汇报人：锐旗设计</a:t>
              </a:r>
              <a:endParaRPr lang="zh-CN" altLang="en-US" sz="1200" dirty="0"/>
            </a:p>
          </p:txBody>
        </p:sp>
        <p:cxnSp>
          <p:nvCxnSpPr>
            <p:cNvPr id="145" name="直接连接符 144"/>
            <p:cNvCxnSpPr/>
            <p:nvPr/>
          </p:nvCxnSpPr>
          <p:spPr>
            <a:xfrm>
              <a:off x="6118427" y="4280892"/>
              <a:ext cx="15841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KSO_Shape"/>
          <p:cNvSpPr>
            <a:spLocks/>
          </p:cNvSpPr>
          <p:nvPr/>
        </p:nvSpPr>
        <p:spPr bwMode="auto">
          <a:xfrm>
            <a:off x="896912" y="5305601"/>
            <a:ext cx="260714" cy="195101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1182697" y="5147335"/>
            <a:ext cx="2054989" cy="353367"/>
            <a:chOff x="6093347" y="4357700"/>
            <a:chExt cx="2054989" cy="353367"/>
          </a:xfrm>
        </p:grpSpPr>
        <p:cxnSp>
          <p:nvCxnSpPr>
            <p:cNvPr id="148" name="直接连接符 147"/>
            <p:cNvCxnSpPr/>
            <p:nvPr/>
          </p:nvCxnSpPr>
          <p:spPr>
            <a:xfrm>
              <a:off x="6126047" y="4711067"/>
              <a:ext cx="15841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6093347" y="4357700"/>
              <a:ext cx="205498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1pPr>
            </a:lstStyle>
            <a:p>
              <a:pPr algn="l"/>
              <a:r>
                <a:rPr lang="zh-CN" altLang="en-US" sz="1600" dirty="0" smtClean="0"/>
                <a:t>岗  位：企划部</a:t>
              </a:r>
              <a:endParaRPr lang="zh-CN" altLang="en-US" sz="1600" dirty="0"/>
            </a:p>
          </p:txBody>
        </p:sp>
      </p:grpSp>
      <p:pic>
        <p:nvPicPr>
          <p:cNvPr id="159" name="音乐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2013" y="-785842"/>
            <a:ext cx="304800" cy="304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0" y="454502"/>
            <a:ext cx="1380001" cy="11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8381"/>
      </p:ext>
    </p:extLst>
  </p:cSld>
  <p:clrMapOvr>
    <a:masterClrMapping/>
  </p:clrMapOvr>
  <p:transition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57 -0.65347 L 0.07279 0.219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4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54 0.01018 L -0.06265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68 0.57863 L 0.05654 -0.1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3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</p:childTnLst>
        </p:cTn>
      </p:par>
    </p:tnLst>
    <p:bldLst>
      <p:bldP spid="60" grpId="0"/>
      <p:bldP spid="61" grpId="0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142" grpId="0" animBg="1"/>
      <p:bldP spid="1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1670479" y="3627251"/>
            <a:ext cx="1290656" cy="934820"/>
          </a:xfrm>
          <a:custGeom>
            <a:avLst/>
            <a:gdLst>
              <a:gd name="T0" fmla="*/ 0 w 401"/>
              <a:gd name="T1" fmla="*/ 290 h 290"/>
              <a:gd name="T2" fmla="*/ 54 w 401"/>
              <a:gd name="T3" fmla="*/ 152 h 290"/>
              <a:gd name="T4" fmla="*/ 201 w 401"/>
              <a:gd name="T5" fmla="*/ 0 h 290"/>
              <a:gd name="T6" fmla="*/ 347 w 401"/>
              <a:gd name="T7" fmla="*/ 152 h 290"/>
              <a:gd name="T8" fmla="*/ 401 w 401"/>
              <a:gd name="T9" fmla="*/ 290 h 290"/>
              <a:gd name="T10" fmla="*/ 0 w 401"/>
              <a:gd name="T11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1" h="290">
                <a:moveTo>
                  <a:pt x="0" y="290"/>
                </a:moveTo>
                <a:cubicBezTo>
                  <a:pt x="33" y="249"/>
                  <a:pt x="46" y="203"/>
                  <a:pt x="54" y="152"/>
                </a:cubicBezTo>
                <a:cubicBezTo>
                  <a:pt x="64" y="89"/>
                  <a:pt x="93" y="0"/>
                  <a:pt x="201" y="0"/>
                </a:cubicBezTo>
                <a:cubicBezTo>
                  <a:pt x="309" y="0"/>
                  <a:pt x="337" y="89"/>
                  <a:pt x="347" y="152"/>
                </a:cubicBezTo>
                <a:cubicBezTo>
                  <a:pt x="355" y="203"/>
                  <a:pt x="368" y="249"/>
                  <a:pt x="401" y="290"/>
                </a:cubicBezTo>
                <a:lnTo>
                  <a:pt x="0" y="290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462313" y="3123046"/>
            <a:ext cx="1326091" cy="1439024"/>
          </a:xfrm>
          <a:custGeom>
            <a:avLst/>
            <a:gdLst>
              <a:gd name="T0" fmla="*/ 0 w 412"/>
              <a:gd name="T1" fmla="*/ 447 h 447"/>
              <a:gd name="T2" fmla="*/ 55 w 412"/>
              <a:gd name="T3" fmla="*/ 235 h 447"/>
              <a:gd name="T4" fmla="*/ 206 w 412"/>
              <a:gd name="T5" fmla="*/ 0 h 447"/>
              <a:gd name="T6" fmla="*/ 357 w 412"/>
              <a:gd name="T7" fmla="*/ 235 h 447"/>
              <a:gd name="T8" fmla="*/ 412 w 412"/>
              <a:gd name="T9" fmla="*/ 447 h 447"/>
              <a:gd name="T10" fmla="*/ 0 w 412"/>
              <a:gd name="T11" fmla="*/ 44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2" h="447">
                <a:moveTo>
                  <a:pt x="0" y="447"/>
                </a:moveTo>
                <a:cubicBezTo>
                  <a:pt x="33" y="385"/>
                  <a:pt x="46" y="313"/>
                  <a:pt x="55" y="235"/>
                </a:cubicBezTo>
                <a:cubicBezTo>
                  <a:pt x="65" y="137"/>
                  <a:pt x="95" y="0"/>
                  <a:pt x="206" y="0"/>
                </a:cubicBezTo>
                <a:cubicBezTo>
                  <a:pt x="317" y="0"/>
                  <a:pt x="346" y="137"/>
                  <a:pt x="357" y="235"/>
                </a:cubicBezTo>
                <a:cubicBezTo>
                  <a:pt x="365" y="313"/>
                  <a:pt x="378" y="385"/>
                  <a:pt x="412" y="447"/>
                </a:cubicBezTo>
                <a:lnTo>
                  <a:pt x="0" y="447"/>
                </a:lnTo>
                <a:close/>
              </a:path>
            </a:pathLst>
          </a:cu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514465" y="3440560"/>
            <a:ext cx="1204792" cy="1121512"/>
          </a:xfrm>
          <a:custGeom>
            <a:avLst/>
            <a:gdLst>
              <a:gd name="T0" fmla="*/ 0 w 374"/>
              <a:gd name="T1" fmla="*/ 348 h 348"/>
              <a:gd name="T2" fmla="*/ 50 w 374"/>
              <a:gd name="T3" fmla="*/ 183 h 348"/>
              <a:gd name="T4" fmla="*/ 187 w 374"/>
              <a:gd name="T5" fmla="*/ 0 h 348"/>
              <a:gd name="T6" fmla="*/ 324 w 374"/>
              <a:gd name="T7" fmla="*/ 183 h 348"/>
              <a:gd name="T8" fmla="*/ 374 w 374"/>
              <a:gd name="T9" fmla="*/ 348 h 348"/>
              <a:gd name="T10" fmla="*/ 0 w 374"/>
              <a:gd name="T11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4" h="348">
                <a:moveTo>
                  <a:pt x="0" y="348"/>
                </a:moveTo>
                <a:cubicBezTo>
                  <a:pt x="31" y="299"/>
                  <a:pt x="43" y="244"/>
                  <a:pt x="50" y="183"/>
                </a:cubicBezTo>
                <a:cubicBezTo>
                  <a:pt x="60" y="107"/>
                  <a:pt x="87" y="0"/>
                  <a:pt x="187" y="0"/>
                </a:cubicBezTo>
                <a:cubicBezTo>
                  <a:pt x="288" y="0"/>
                  <a:pt x="315" y="107"/>
                  <a:pt x="324" y="183"/>
                </a:cubicBezTo>
                <a:cubicBezTo>
                  <a:pt x="332" y="244"/>
                  <a:pt x="344" y="299"/>
                  <a:pt x="374" y="348"/>
                </a:cubicBezTo>
                <a:lnTo>
                  <a:pt x="0" y="348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467125" y="3773059"/>
            <a:ext cx="1088948" cy="789010"/>
          </a:xfrm>
          <a:custGeom>
            <a:avLst/>
            <a:gdLst>
              <a:gd name="T0" fmla="*/ 0 w 338"/>
              <a:gd name="T1" fmla="*/ 245 h 245"/>
              <a:gd name="T2" fmla="*/ 45 w 338"/>
              <a:gd name="T3" fmla="*/ 129 h 245"/>
              <a:gd name="T4" fmla="*/ 169 w 338"/>
              <a:gd name="T5" fmla="*/ 0 h 245"/>
              <a:gd name="T6" fmla="*/ 293 w 338"/>
              <a:gd name="T7" fmla="*/ 129 h 245"/>
              <a:gd name="T8" fmla="*/ 338 w 338"/>
              <a:gd name="T9" fmla="*/ 245 h 245"/>
              <a:gd name="T10" fmla="*/ 0 w 338"/>
              <a:gd name="T1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" h="245">
                <a:moveTo>
                  <a:pt x="0" y="245"/>
                </a:moveTo>
                <a:cubicBezTo>
                  <a:pt x="27" y="211"/>
                  <a:pt x="38" y="172"/>
                  <a:pt x="45" y="129"/>
                </a:cubicBezTo>
                <a:cubicBezTo>
                  <a:pt x="54" y="75"/>
                  <a:pt x="78" y="0"/>
                  <a:pt x="169" y="0"/>
                </a:cubicBezTo>
                <a:cubicBezTo>
                  <a:pt x="260" y="0"/>
                  <a:pt x="284" y="75"/>
                  <a:pt x="293" y="129"/>
                </a:cubicBezTo>
                <a:cubicBezTo>
                  <a:pt x="300" y="172"/>
                  <a:pt x="311" y="211"/>
                  <a:pt x="338" y="245"/>
                </a:cubicBezTo>
                <a:lnTo>
                  <a:pt x="0" y="245"/>
                </a:lnTo>
                <a:close/>
              </a:path>
            </a:pathLst>
          </a:cu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234432" y="3605448"/>
            <a:ext cx="1319276" cy="956624"/>
          </a:xfrm>
          <a:custGeom>
            <a:avLst/>
            <a:gdLst>
              <a:gd name="T0" fmla="*/ 0 w 410"/>
              <a:gd name="T1" fmla="*/ 297 h 297"/>
              <a:gd name="T2" fmla="*/ 55 w 410"/>
              <a:gd name="T3" fmla="*/ 156 h 297"/>
              <a:gd name="T4" fmla="*/ 205 w 410"/>
              <a:gd name="T5" fmla="*/ 0 h 297"/>
              <a:gd name="T6" fmla="*/ 355 w 410"/>
              <a:gd name="T7" fmla="*/ 156 h 297"/>
              <a:gd name="T8" fmla="*/ 410 w 410"/>
              <a:gd name="T9" fmla="*/ 297 h 297"/>
              <a:gd name="T10" fmla="*/ 0 w 410"/>
              <a:gd name="T11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0" h="297">
                <a:moveTo>
                  <a:pt x="0" y="297"/>
                </a:moveTo>
                <a:cubicBezTo>
                  <a:pt x="33" y="256"/>
                  <a:pt x="47" y="208"/>
                  <a:pt x="55" y="156"/>
                </a:cubicBezTo>
                <a:cubicBezTo>
                  <a:pt x="65" y="91"/>
                  <a:pt x="95" y="0"/>
                  <a:pt x="205" y="0"/>
                </a:cubicBezTo>
                <a:cubicBezTo>
                  <a:pt x="316" y="0"/>
                  <a:pt x="345" y="91"/>
                  <a:pt x="355" y="156"/>
                </a:cubicBezTo>
                <a:cubicBezTo>
                  <a:pt x="364" y="208"/>
                  <a:pt x="377" y="256"/>
                  <a:pt x="410" y="297"/>
                </a:cubicBezTo>
                <a:lnTo>
                  <a:pt x="0" y="297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067157" y="4016986"/>
            <a:ext cx="1304285" cy="545084"/>
          </a:xfrm>
          <a:custGeom>
            <a:avLst/>
            <a:gdLst>
              <a:gd name="T0" fmla="*/ 0 w 405"/>
              <a:gd name="T1" fmla="*/ 169 h 169"/>
              <a:gd name="T2" fmla="*/ 54 w 405"/>
              <a:gd name="T3" fmla="*/ 89 h 169"/>
              <a:gd name="T4" fmla="*/ 203 w 405"/>
              <a:gd name="T5" fmla="*/ 0 h 169"/>
              <a:gd name="T6" fmla="*/ 351 w 405"/>
              <a:gd name="T7" fmla="*/ 89 h 169"/>
              <a:gd name="T8" fmla="*/ 405 w 405"/>
              <a:gd name="T9" fmla="*/ 169 h 169"/>
              <a:gd name="T10" fmla="*/ 0 w 405"/>
              <a:gd name="T11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" h="169">
                <a:moveTo>
                  <a:pt x="0" y="169"/>
                </a:moveTo>
                <a:cubicBezTo>
                  <a:pt x="33" y="145"/>
                  <a:pt x="46" y="118"/>
                  <a:pt x="54" y="89"/>
                </a:cubicBezTo>
                <a:cubicBezTo>
                  <a:pt x="65" y="52"/>
                  <a:pt x="94" y="0"/>
                  <a:pt x="203" y="0"/>
                </a:cubicBezTo>
                <a:cubicBezTo>
                  <a:pt x="312" y="0"/>
                  <a:pt x="341" y="52"/>
                  <a:pt x="351" y="89"/>
                </a:cubicBezTo>
                <a:cubicBezTo>
                  <a:pt x="359" y="118"/>
                  <a:pt x="372" y="145"/>
                  <a:pt x="405" y="169"/>
                </a:cubicBezTo>
                <a:lnTo>
                  <a:pt x="0" y="169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766318" y="2899563"/>
            <a:ext cx="1394236" cy="1662509"/>
          </a:xfrm>
          <a:custGeom>
            <a:avLst/>
            <a:gdLst>
              <a:gd name="T0" fmla="*/ 0 w 433"/>
              <a:gd name="T1" fmla="*/ 516 h 516"/>
              <a:gd name="T2" fmla="*/ 58 w 433"/>
              <a:gd name="T3" fmla="*/ 271 h 516"/>
              <a:gd name="T4" fmla="*/ 217 w 433"/>
              <a:gd name="T5" fmla="*/ 0 h 516"/>
              <a:gd name="T6" fmla="*/ 375 w 433"/>
              <a:gd name="T7" fmla="*/ 271 h 516"/>
              <a:gd name="T8" fmla="*/ 433 w 433"/>
              <a:gd name="T9" fmla="*/ 516 h 516"/>
              <a:gd name="T10" fmla="*/ 0 w 433"/>
              <a:gd name="T11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3" h="516">
                <a:moveTo>
                  <a:pt x="0" y="516"/>
                </a:moveTo>
                <a:cubicBezTo>
                  <a:pt x="35" y="444"/>
                  <a:pt x="49" y="361"/>
                  <a:pt x="58" y="271"/>
                </a:cubicBezTo>
                <a:cubicBezTo>
                  <a:pt x="69" y="158"/>
                  <a:pt x="100" y="0"/>
                  <a:pt x="217" y="0"/>
                </a:cubicBezTo>
                <a:cubicBezTo>
                  <a:pt x="333" y="0"/>
                  <a:pt x="364" y="158"/>
                  <a:pt x="375" y="271"/>
                </a:cubicBezTo>
                <a:cubicBezTo>
                  <a:pt x="384" y="361"/>
                  <a:pt x="398" y="444"/>
                  <a:pt x="433" y="516"/>
                </a:cubicBezTo>
                <a:lnTo>
                  <a:pt x="0" y="516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539077" y="3808492"/>
            <a:ext cx="1287930" cy="753580"/>
          </a:xfrm>
          <a:custGeom>
            <a:avLst/>
            <a:gdLst>
              <a:gd name="T0" fmla="*/ 0 w 400"/>
              <a:gd name="T1" fmla="*/ 234 h 234"/>
              <a:gd name="T2" fmla="*/ 53 w 400"/>
              <a:gd name="T3" fmla="*/ 123 h 234"/>
              <a:gd name="T4" fmla="*/ 200 w 400"/>
              <a:gd name="T5" fmla="*/ 0 h 234"/>
              <a:gd name="T6" fmla="*/ 346 w 400"/>
              <a:gd name="T7" fmla="*/ 123 h 234"/>
              <a:gd name="T8" fmla="*/ 400 w 400"/>
              <a:gd name="T9" fmla="*/ 234 h 234"/>
              <a:gd name="T10" fmla="*/ 0 w 400"/>
              <a:gd name="T11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0" h="234">
                <a:moveTo>
                  <a:pt x="0" y="234"/>
                </a:moveTo>
                <a:cubicBezTo>
                  <a:pt x="32" y="201"/>
                  <a:pt x="45" y="164"/>
                  <a:pt x="53" y="123"/>
                </a:cubicBezTo>
                <a:cubicBezTo>
                  <a:pt x="63" y="72"/>
                  <a:pt x="92" y="0"/>
                  <a:pt x="200" y="0"/>
                </a:cubicBezTo>
                <a:cubicBezTo>
                  <a:pt x="308" y="0"/>
                  <a:pt x="336" y="72"/>
                  <a:pt x="346" y="123"/>
                </a:cubicBezTo>
                <a:cubicBezTo>
                  <a:pt x="354" y="164"/>
                  <a:pt x="367" y="201"/>
                  <a:pt x="400" y="234"/>
                </a:cubicBezTo>
                <a:lnTo>
                  <a:pt x="0" y="234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8191899" y="3640877"/>
            <a:ext cx="1533251" cy="921193"/>
          </a:xfrm>
          <a:custGeom>
            <a:avLst/>
            <a:gdLst>
              <a:gd name="T0" fmla="*/ 0 w 476"/>
              <a:gd name="T1" fmla="*/ 286 h 286"/>
              <a:gd name="T2" fmla="*/ 63 w 476"/>
              <a:gd name="T3" fmla="*/ 151 h 286"/>
              <a:gd name="T4" fmla="*/ 238 w 476"/>
              <a:gd name="T5" fmla="*/ 0 h 286"/>
              <a:gd name="T6" fmla="*/ 412 w 476"/>
              <a:gd name="T7" fmla="*/ 151 h 286"/>
              <a:gd name="T8" fmla="*/ 476 w 476"/>
              <a:gd name="T9" fmla="*/ 286 h 286"/>
              <a:gd name="T10" fmla="*/ 0 w 476"/>
              <a:gd name="T11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286">
                <a:moveTo>
                  <a:pt x="0" y="286"/>
                </a:moveTo>
                <a:cubicBezTo>
                  <a:pt x="38" y="246"/>
                  <a:pt x="54" y="200"/>
                  <a:pt x="63" y="151"/>
                </a:cubicBezTo>
                <a:cubicBezTo>
                  <a:pt x="75" y="88"/>
                  <a:pt x="109" y="0"/>
                  <a:pt x="238" y="0"/>
                </a:cubicBezTo>
                <a:cubicBezTo>
                  <a:pt x="366" y="0"/>
                  <a:pt x="400" y="88"/>
                  <a:pt x="412" y="151"/>
                </a:cubicBezTo>
                <a:cubicBezTo>
                  <a:pt x="421" y="200"/>
                  <a:pt x="437" y="246"/>
                  <a:pt x="476" y="286"/>
                </a:cubicBezTo>
                <a:lnTo>
                  <a:pt x="0" y="286"/>
                </a:lnTo>
                <a:close/>
              </a:path>
            </a:pathLst>
          </a:cu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8981014" y="3454187"/>
            <a:ext cx="1290656" cy="1107885"/>
          </a:xfrm>
          <a:custGeom>
            <a:avLst/>
            <a:gdLst>
              <a:gd name="T0" fmla="*/ 0 w 401"/>
              <a:gd name="T1" fmla="*/ 344 h 344"/>
              <a:gd name="T2" fmla="*/ 54 w 401"/>
              <a:gd name="T3" fmla="*/ 181 h 344"/>
              <a:gd name="T4" fmla="*/ 201 w 401"/>
              <a:gd name="T5" fmla="*/ 0 h 344"/>
              <a:gd name="T6" fmla="*/ 347 w 401"/>
              <a:gd name="T7" fmla="*/ 181 h 344"/>
              <a:gd name="T8" fmla="*/ 401 w 401"/>
              <a:gd name="T9" fmla="*/ 344 h 344"/>
              <a:gd name="T10" fmla="*/ 0 w 401"/>
              <a:gd name="T11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1" h="344">
                <a:moveTo>
                  <a:pt x="0" y="344"/>
                </a:moveTo>
                <a:cubicBezTo>
                  <a:pt x="33" y="296"/>
                  <a:pt x="46" y="241"/>
                  <a:pt x="54" y="181"/>
                </a:cubicBezTo>
                <a:cubicBezTo>
                  <a:pt x="64" y="106"/>
                  <a:pt x="93" y="0"/>
                  <a:pt x="201" y="0"/>
                </a:cubicBezTo>
                <a:cubicBezTo>
                  <a:pt x="308" y="0"/>
                  <a:pt x="337" y="106"/>
                  <a:pt x="347" y="181"/>
                </a:cubicBezTo>
                <a:cubicBezTo>
                  <a:pt x="355" y="241"/>
                  <a:pt x="368" y="296"/>
                  <a:pt x="401" y="344"/>
                </a:cubicBezTo>
                <a:lnTo>
                  <a:pt x="0" y="344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>
            <a:solidFill>
              <a:srgbClr val="00B0F0"/>
            </a:solidFill>
          </a:ln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088884" y="2575237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50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315804" y="3123047"/>
            <a:ext cx="0" cy="408813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897077" y="2043779"/>
            <a:ext cx="453842" cy="453783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79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123997" y="2603854"/>
            <a:ext cx="0" cy="408813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891985" y="2398084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68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786041" y="2755115"/>
            <a:ext cx="453842" cy="453783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42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667831" y="2558884"/>
            <a:ext cx="455205" cy="45378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60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492377" y="2934992"/>
            <a:ext cx="453842" cy="455145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31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236515" y="1844824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92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954758" y="2755115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40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399419" y="2404898"/>
            <a:ext cx="453842" cy="453783"/>
          </a:xfrm>
          <a:prstGeom prst="ellipse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64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8730241" y="2558884"/>
            <a:ext cx="453842" cy="453783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61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118905" y="2960886"/>
            <a:ext cx="0" cy="408813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5012960" y="3302924"/>
            <a:ext cx="0" cy="411539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895431" y="3093067"/>
            <a:ext cx="0" cy="412902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719297" y="3499156"/>
            <a:ext cx="0" cy="411539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7463435" y="2384457"/>
            <a:ext cx="0" cy="412902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8181677" y="3324729"/>
            <a:ext cx="0" cy="412902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8957161" y="3080803"/>
            <a:ext cx="0" cy="411539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9626340" y="2960885"/>
            <a:ext cx="0" cy="412902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065994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75549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67050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61787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44258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69487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13625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33231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08714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376530" y="4696541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52990" y="5198795"/>
            <a:ext cx="1630328" cy="392415"/>
          </a:xfrm>
          <a:prstGeom prst="rect">
            <a:avLst/>
          </a:prstGeom>
          <a:noFill/>
        </p:spPr>
        <p:txBody>
          <a:bodyPr wrap="square" lIns="83999" tIns="0" rIns="83999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58740" y="5641947"/>
            <a:ext cx="6618828" cy="522411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这里，或者通过通过复制您的文本。您的内容打在这里，或者通过通过复制您的文本。</a:t>
            </a:r>
          </a:p>
        </p:txBody>
      </p:sp>
    </p:spTree>
    <p:extLst>
      <p:ext uri="{BB962C8B-B14F-4D97-AF65-F5344CB8AC3E}">
        <p14:creationId xmlns:p14="http://schemas.microsoft.com/office/powerpoint/2010/main" val="96695221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139782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>
            <a:off x="10825957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10211594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9597232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8982869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8368507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7754144" y="2136080"/>
            <a:ext cx="0" cy="3254375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1486694" y="2212280"/>
            <a:ext cx="950913" cy="950913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486694" y="3453705"/>
            <a:ext cx="950913" cy="952500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15"/>
          <p:cNvSpPr>
            <a:spLocks noEditPoints="1"/>
          </p:cNvSpPr>
          <p:nvPr/>
        </p:nvSpPr>
        <p:spPr bwMode="auto">
          <a:xfrm>
            <a:off x="1767682" y="3802955"/>
            <a:ext cx="384175" cy="257175"/>
          </a:xfrm>
          <a:custGeom>
            <a:avLst/>
            <a:gdLst>
              <a:gd name="T0" fmla="*/ 91 w 91"/>
              <a:gd name="T1" fmla="*/ 15 h 61"/>
              <a:gd name="T2" fmla="*/ 91 w 91"/>
              <a:gd name="T3" fmla="*/ 7 h 61"/>
              <a:gd name="T4" fmla="*/ 84 w 91"/>
              <a:gd name="T5" fmla="*/ 0 h 61"/>
              <a:gd name="T6" fmla="*/ 7 w 91"/>
              <a:gd name="T7" fmla="*/ 0 h 61"/>
              <a:gd name="T8" fmla="*/ 0 w 91"/>
              <a:gd name="T9" fmla="*/ 7 h 61"/>
              <a:gd name="T10" fmla="*/ 0 w 91"/>
              <a:gd name="T11" fmla="*/ 15 h 61"/>
              <a:gd name="T12" fmla="*/ 91 w 91"/>
              <a:gd name="T13" fmla="*/ 15 h 61"/>
              <a:gd name="T14" fmla="*/ 0 w 91"/>
              <a:gd name="T15" fmla="*/ 19 h 61"/>
              <a:gd name="T16" fmla="*/ 0 w 91"/>
              <a:gd name="T17" fmla="*/ 53 h 61"/>
              <a:gd name="T18" fmla="*/ 7 w 91"/>
              <a:gd name="T19" fmla="*/ 61 h 61"/>
              <a:gd name="T20" fmla="*/ 84 w 91"/>
              <a:gd name="T21" fmla="*/ 61 h 61"/>
              <a:gd name="T22" fmla="*/ 91 w 91"/>
              <a:gd name="T23" fmla="*/ 53 h 61"/>
              <a:gd name="T24" fmla="*/ 91 w 91"/>
              <a:gd name="T25" fmla="*/ 19 h 61"/>
              <a:gd name="T26" fmla="*/ 0 w 91"/>
              <a:gd name="T27" fmla="*/ 19 h 61"/>
              <a:gd name="T28" fmla="*/ 83 w 91"/>
              <a:gd name="T29" fmla="*/ 53 h 61"/>
              <a:gd name="T30" fmla="*/ 83 w 91"/>
              <a:gd name="T31" fmla="*/ 53 h 61"/>
              <a:gd name="T32" fmla="*/ 47 w 91"/>
              <a:gd name="T33" fmla="*/ 53 h 61"/>
              <a:gd name="T34" fmla="*/ 47 w 91"/>
              <a:gd name="T35" fmla="*/ 40 h 61"/>
              <a:gd name="T36" fmla="*/ 83 w 91"/>
              <a:gd name="T37" fmla="*/ 40 h 61"/>
              <a:gd name="T38" fmla="*/ 83 w 91"/>
              <a:gd name="T39" fmla="*/ 5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" h="61">
                <a:moveTo>
                  <a:pt x="91" y="15"/>
                </a:moveTo>
                <a:cubicBezTo>
                  <a:pt x="91" y="7"/>
                  <a:pt x="91" y="7"/>
                  <a:pt x="91" y="7"/>
                </a:cubicBezTo>
                <a:cubicBezTo>
                  <a:pt x="91" y="3"/>
                  <a:pt x="88" y="0"/>
                  <a:pt x="8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5"/>
                  <a:pt x="0" y="15"/>
                  <a:pt x="0" y="15"/>
                </a:cubicBezTo>
                <a:cubicBezTo>
                  <a:pt x="91" y="15"/>
                  <a:pt x="91" y="15"/>
                  <a:pt x="91" y="15"/>
                </a:cubicBez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8"/>
                  <a:pt x="3" y="61"/>
                  <a:pt x="7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8" y="61"/>
                  <a:pt x="91" y="58"/>
                  <a:pt x="91" y="53"/>
                </a:cubicBezTo>
                <a:cubicBezTo>
                  <a:pt x="91" y="19"/>
                  <a:pt x="91" y="19"/>
                  <a:pt x="91" y="19"/>
                </a:cubicBezTo>
                <a:cubicBezTo>
                  <a:pt x="0" y="19"/>
                  <a:pt x="0" y="19"/>
                  <a:pt x="0" y="19"/>
                </a:cubicBezTo>
                <a:close/>
                <a:moveTo>
                  <a:pt x="83" y="53"/>
                </a:moveTo>
                <a:cubicBezTo>
                  <a:pt x="83" y="53"/>
                  <a:pt x="83" y="53"/>
                  <a:pt x="83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40"/>
                  <a:pt x="47" y="40"/>
                  <a:pt x="47" y="40"/>
                </a:cubicBezTo>
                <a:cubicBezTo>
                  <a:pt x="83" y="40"/>
                  <a:pt x="83" y="40"/>
                  <a:pt x="83" y="40"/>
                </a:cubicBezTo>
                <a:lnTo>
                  <a:pt x="83" y="5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Oval 16"/>
          <p:cNvSpPr>
            <a:spLocks noChangeArrowheads="1"/>
          </p:cNvSpPr>
          <p:nvPr/>
        </p:nvSpPr>
        <p:spPr bwMode="auto">
          <a:xfrm>
            <a:off x="1486694" y="4628455"/>
            <a:ext cx="950913" cy="950913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81DE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7139782" y="2291655"/>
            <a:ext cx="3071813" cy="16827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7139782" y="2459930"/>
            <a:ext cx="1725613" cy="16827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7139782" y="2628205"/>
            <a:ext cx="2743200" cy="168275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7139782" y="3121918"/>
            <a:ext cx="1843088" cy="16827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7139782" y="3290193"/>
            <a:ext cx="1114425" cy="16827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7139782" y="3458468"/>
            <a:ext cx="2159000" cy="168275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7139782" y="3942655"/>
            <a:ext cx="1228725" cy="16827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7139782" y="4110930"/>
            <a:ext cx="2701925" cy="16827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7139782" y="4279205"/>
            <a:ext cx="1547813" cy="168275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7139782" y="4745930"/>
            <a:ext cx="1228725" cy="16827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7139782" y="4914205"/>
            <a:ext cx="1460500" cy="16827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auto">
          <a:xfrm>
            <a:off x="7139782" y="5082480"/>
            <a:ext cx="2638425" cy="169863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29"/>
          <p:cNvSpPr>
            <a:spLocks noEditPoints="1"/>
          </p:cNvSpPr>
          <p:nvPr/>
        </p:nvSpPr>
        <p:spPr bwMode="auto">
          <a:xfrm>
            <a:off x="1747044" y="4965005"/>
            <a:ext cx="374650" cy="323850"/>
          </a:xfrm>
          <a:custGeom>
            <a:avLst/>
            <a:gdLst>
              <a:gd name="T0" fmla="*/ 0 w 89"/>
              <a:gd name="T1" fmla="*/ 0 h 77"/>
              <a:gd name="T2" fmla="*/ 0 w 89"/>
              <a:gd name="T3" fmla="*/ 5 h 77"/>
              <a:gd name="T4" fmla="*/ 15 w 89"/>
              <a:gd name="T5" fmla="*/ 5 h 77"/>
              <a:gd name="T6" fmla="*/ 24 w 89"/>
              <a:gd name="T7" fmla="*/ 63 h 77"/>
              <a:gd name="T8" fmla="*/ 80 w 89"/>
              <a:gd name="T9" fmla="*/ 63 h 77"/>
              <a:gd name="T10" fmla="*/ 80 w 89"/>
              <a:gd name="T11" fmla="*/ 57 h 77"/>
              <a:gd name="T12" fmla="*/ 29 w 89"/>
              <a:gd name="T13" fmla="*/ 57 h 77"/>
              <a:gd name="T14" fmla="*/ 20 w 89"/>
              <a:gd name="T15" fmla="*/ 0 h 77"/>
              <a:gd name="T16" fmla="*/ 0 w 89"/>
              <a:gd name="T17" fmla="*/ 0 h 77"/>
              <a:gd name="T18" fmla="*/ 37 w 89"/>
              <a:gd name="T19" fmla="*/ 71 h 77"/>
              <a:gd name="T20" fmla="*/ 31 w 89"/>
              <a:gd name="T21" fmla="*/ 77 h 77"/>
              <a:gd name="T22" fmla="*/ 24 w 89"/>
              <a:gd name="T23" fmla="*/ 71 h 77"/>
              <a:gd name="T24" fmla="*/ 31 w 89"/>
              <a:gd name="T25" fmla="*/ 65 h 77"/>
              <a:gd name="T26" fmla="*/ 37 w 89"/>
              <a:gd name="T27" fmla="*/ 71 h 77"/>
              <a:gd name="T28" fmla="*/ 81 w 89"/>
              <a:gd name="T29" fmla="*/ 71 h 77"/>
              <a:gd name="T30" fmla="*/ 74 w 89"/>
              <a:gd name="T31" fmla="*/ 77 h 77"/>
              <a:gd name="T32" fmla="*/ 68 w 89"/>
              <a:gd name="T33" fmla="*/ 71 h 77"/>
              <a:gd name="T34" fmla="*/ 74 w 89"/>
              <a:gd name="T35" fmla="*/ 65 h 77"/>
              <a:gd name="T36" fmla="*/ 81 w 89"/>
              <a:gd name="T37" fmla="*/ 71 h 77"/>
              <a:gd name="T38" fmla="*/ 24 w 89"/>
              <a:gd name="T39" fmla="*/ 0 h 77"/>
              <a:gd name="T40" fmla="*/ 89 w 89"/>
              <a:gd name="T41" fmla="*/ 0 h 77"/>
              <a:gd name="T42" fmla="*/ 80 w 89"/>
              <a:gd name="T43" fmla="*/ 50 h 77"/>
              <a:gd name="T44" fmla="*/ 33 w 89"/>
              <a:gd name="T45" fmla="*/ 50 h 77"/>
              <a:gd name="T46" fmla="*/ 24 w 89"/>
              <a:gd name="T47" fmla="*/ 0 h 77"/>
              <a:gd name="T48" fmla="*/ 73 w 89"/>
              <a:gd name="T49" fmla="*/ 42 h 77"/>
              <a:gd name="T50" fmla="*/ 73 w 89"/>
              <a:gd name="T51" fmla="*/ 42 h 77"/>
              <a:gd name="T52" fmla="*/ 41 w 89"/>
              <a:gd name="T53" fmla="*/ 42 h 77"/>
              <a:gd name="T54" fmla="*/ 39 w 89"/>
              <a:gd name="T55" fmla="*/ 40 h 77"/>
              <a:gd name="T56" fmla="*/ 41 w 89"/>
              <a:gd name="T57" fmla="*/ 37 h 77"/>
              <a:gd name="T58" fmla="*/ 73 w 89"/>
              <a:gd name="T59" fmla="*/ 37 h 77"/>
              <a:gd name="T60" fmla="*/ 75 w 89"/>
              <a:gd name="T61" fmla="*/ 40 h 77"/>
              <a:gd name="T62" fmla="*/ 73 w 89"/>
              <a:gd name="T63" fmla="*/ 42 h 77"/>
              <a:gd name="T64" fmla="*/ 76 w 89"/>
              <a:gd name="T65" fmla="*/ 28 h 77"/>
              <a:gd name="T66" fmla="*/ 76 w 89"/>
              <a:gd name="T67" fmla="*/ 28 h 77"/>
              <a:gd name="T68" fmla="*/ 38 w 89"/>
              <a:gd name="T69" fmla="*/ 28 h 77"/>
              <a:gd name="T70" fmla="*/ 36 w 89"/>
              <a:gd name="T71" fmla="*/ 26 h 77"/>
              <a:gd name="T72" fmla="*/ 38 w 89"/>
              <a:gd name="T73" fmla="*/ 23 h 77"/>
              <a:gd name="T74" fmla="*/ 76 w 89"/>
              <a:gd name="T75" fmla="*/ 23 h 77"/>
              <a:gd name="T76" fmla="*/ 78 w 89"/>
              <a:gd name="T77" fmla="*/ 26 h 77"/>
              <a:gd name="T78" fmla="*/ 76 w 89"/>
              <a:gd name="T79" fmla="*/ 28 h 77"/>
              <a:gd name="T80" fmla="*/ 79 w 89"/>
              <a:gd name="T81" fmla="*/ 14 h 77"/>
              <a:gd name="T82" fmla="*/ 79 w 89"/>
              <a:gd name="T83" fmla="*/ 14 h 77"/>
              <a:gd name="T84" fmla="*/ 35 w 89"/>
              <a:gd name="T85" fmla="*/ 14 h 77"/>
              <a:gd name="T86" fmla="*/ 33 w 89"/>
              <a:gd name="T87" fmla="*/ 12 h 77"/>
              <a:gd name="T88" fmla="*/ 35 w 89"/>
              <a:gd name="T89" fmla="*/ 9 h 77"/>
              <a:gd name="T90" fmla="*/ 79 w 89"/>
              <a:gd name="T91" fmla="*/ 9 h 77"/>
              <a:gd name="T92" fmla="*/ 81 w 89"/>
              <a:gd name="T93" fmla="*/ 12 h 77"/>
              <a:gd name="T94" fmla="*/ 79 w 89"/>
              <a:gd name="T95" fmla="*/ 1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" h="77">
                <a:moveTo>
                  <a:pt x="0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11" y="5"/>
                  <a:pt x="15" y="5"/>
                </a:cubicBezTo>
                <a:cubicBezTo>
                  <a:pt x="16" y="9"/>
                  <a:pt x="24" y="63"/>
                  <a:pt x="24" y="63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57"/>
                  <a:pt x="33" y="57"/>
                  <a:pt x="29" y="57"/>
                </a:cubicBezTo>
                <a:cubicBezTo>
                  <a:pt x="28" y="53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37" y="71"/>
                </a:moveTo>
                <a:cubicBezTo>
                  <a:pt x="37" y="74"/>
                  <a:pt x="34" y="77"/>
                  <a:pt x="31" y="77"/>
                </a:cubicBezTo>
                <a:cubicBezTo>
                  <a:pt x="27" y="77"/>
                  <a:pt x="24" y="74"/>
                  <a:pt x="24" y="71"/>
                </a:cubicBezTo>
                <a:cubicBezTo>
                  <a:pt x="24" y="67"/>
                  <a:pt x="27" y="65"/>
                  <a:pt x="31" y="65"/>
                </a:cubicBezTo>
                <a:cubicBezTo>
                  <a:pt x="34" y="65"/>
                  <a:pt x="37" y="67"/>
                  <a:pt x="37" y="71"/>
                </a:cubicBezTo>
                <a:close/>
                <a:moveTo>
                  <a:pt x="81" y="71"/>
                </a:moveTo>
                <a:cubicBezTo>
                  <a:pt x="81" y="74"/>
                  <a:pt x="78" y="77"/>
                  <a:pt x="74" y="77"/>
                </a:cubicBezTo>
                <a:cubicBezTo>
                  <a:pt x="71" y="77"/>
                  <a:pt x="68" y="74"/>
                  <a:pt x="68" y="71"/>
                </a:cubicBezTo>
                <a:cubicBezTo>
                  <a:pt x="68" y="67"/>
                  <a:pt x="71" y="65"/>
                  <a:pt x="74" y="65"/>
                </a:cubicBezTo>
                <a:cubicBezTo>
                  <a:pt x="78" y="65"/>
                  <a:pt x="81" y="67"/>
                  <a:pt x="81" y="71"/>
                </a:cubicBezTo>
                <a:close/>
                <a:moveTo>
                  <a:pt x="24" y="0"/>
                </a:moveTo>
                <a:cubicBezTo>
                  <a:pt x="89" y="0"/>
                  <a:pt x="89" y="0"/>
                  <a:pt x="89" y="0"/>
                </a:cubicBezTo>
                <a:cubicBezTo>
                  <a:pt x="80" y="50"/>
                  <a:pt x="80" y="50"/>
                  <a:pt x="80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24" y="0"/>
                  <a:pt x="24" y="0"/>
                  <a:pt x="24" y="0"/>
                </a:cubicBezTo>
                <a:close/>
                <a:moveTo>
                  <a:pt x="73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39" y="42"/>
                  <a:pt x="39" y="41"/>
                  <a:pt x="39" y="40"/>
                </a:cubicBezTo>
                <a:cubicBezTo>
                  <a:pt x="39" y="38"/>
                  <a:pt x="39" y="37"/>
                  <a:pt x="41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40"/>
                </a:cubicBezTo>
                <a:cubicBezTo>
                  <a:pt x="75" y="41"/>
                  <a:pt x="74" y="42"/>
                  <a:pt x="73" y="42"/>
                </a:cubicBezTo>
                <a:close/>
                <a:moveTo>
                  <a:pt x="76" y="28"/>
                </a:moveTo>
                <a:cubicBezTo>
                  <a:pt x="76" y="28"/>
                  <a:pt x="76" y="28"/>
                  <a:pt x="76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6" y="27"/>
                  <a:pt x="36" y="26"/>
                </a:cubicBezTo>
                <a:cubicBezTo>
                  <a:pt x="36" y="24"/>
                  <a:pt x="37" y="23"/>
                  <a:pt x="38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77" y="23"/>
                  <a:pt x="78" y="24"/>
                  <a:pt x="78" y="26"/>
                </a:cubicBezTo>
                <a:cubicBezTo>
                  <a:pt x="78" y="27"/>
                  <a:pt x="77" y="28"/>
                  <a:pt x="76" y="28"/>
                </a:cubicBezTo>
                <a:close/>
                <a:moveTo>
                  <a:pt x="79" y="14"/>
                </a:moveTo>
                <a:cubicBezTo>
                  <a:pt x="79" y="14"/>
                  <a:pt x="79" y="14"/>
                  <a:pt x="79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4"/>
                  <a:pt x="33" y="13"/>
                  <a:pt x="33" y="12"/>
                </a:cubicBezTo>
                <a:cubicBezTo>
                  <a:pt x="33" y="10"/>
                  <a:pt x="34" y="9"/>
                  <a:pt x="35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80" y="9"/>
                  <a:pt x="81" y="10"/>
                  <a:pt x="81" y="12"/>
                </a:cubicBezTo>
                <a:cubicBezTo>
                  <a:pt x="81" y="13"/>
                  <a:pt x="80" y="14"/>
                  <a:pt x="79" y="14"/>
                </a:cubicBezTo>
                <a:close/>
              </a:path>
            </a:pathLst>
          </a:custGeom>
          <a:solidFill>
            <a:srgbClr val="81DE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1772444" y="2553593"/>
            <a:ext cx="379413" cy="273050"/>
          </a:xfrm>
          <a:custGeom>
            <a:avLst/>
            <a:gdLst>
              <a:gd name="T0" fmla="*/ 7 w 90"/>
              <a:gd name="T1" fmla="*/ 61 h 65"/>
              <a:gd name="T2" fmla="*/ 7 w 90"/>
              <a:gd name="T3" fmla="*/ 65 h 65"/>
              <a:gd name="T4" fmla="*/ 89 w 90"/>
              <a:gd name="T5" fmla="*/ 59 h 65"/>
              <a:gd name="T6" fmla="*/ 15 w 90"/>
              <a:gd name="T7" fmla="*/ 41 h 65"/>
              <a:gd name="T8" fmla="*/ 15 w 90"/>
              <a:gd name="T9" fmla="*/ 4 h 65"/>
              <a:gd name="T10" fmla="*/ 79 w 90"/>
              <a:gd name="T11" fmla="*/ 34 h 65"/>
              <a:gd name="T12" fmla="*/ 78 w 90"/>
              <a:gd name="T13" fmla="*/ 44 h 65"/>
              <a:gd name="T14" fmla="*/ 83 w 90"/>
              <a:gd name="T15" fmla="*/ 11 h 65"/>
              <a:gd name="T16" fmla="*/ 7 w 90"/>
              <a:gd name="T17" fmla="*/ 3 h 65"/>
              <a:gd name="T18" fmla="*/ 10 w 90"/>
              <a:gd name="T19" fmla="*/ 44 h 65"/>
              <a:gd name="T20" fmla="*/ 7 w 90"/>
              <a:gd name="T21" fmla="*/ 59 h 65"/>
              <a:gd name="T22" fmla="*/ 24 w 90"/>
              <a:gd name="T23" fmla="*/ 51 h 65"/>
              <a:gd name="T24" fmla="*/ 32 w 90"/>
              <a:gd name="T25" fmla="*/ 51 h 65"/>
              <a:gd name="T26" fmla="*/ 24 w 90"/>
              <a:gd name="T27" fmla="*/ 48 h 65"/>
              <a:gd name="T28" fmla="*/ 24 w 90"/>
              <a:gd name="T29" fmla="*/ 45 h 65"/>
              <a:gd name="T30" fmla="*/ 31 w 90"/>
              <a:gd name="T31" fmla="*/ 47 h 65"/>
              <a:gd name="T32" fmla="*/ 38 w 90"/>
              <a:gd name="T33" fmla="*/ 47 h 65"/>
              <a:gd name="T34" fmla="*/ 39 w 90"/>
              <a:gd name="T35" fmla="*/ 50 h 65"/>
              <a:gd name="T36" fmla="*/ 39 w 90"/>
              <a:gd name="T37" fmla="*/ 53 h 65"/>
              <a:gd name="T38" fmla="*/ 41 w 90"/>
              <a:gd name="T39" fmla="*/ 47 h 65"/>
              <a:gd name="T40" fmla="*/ 49 w 90"/>
              <a:gd name="T41" fmla="*/ 47 h 65"/>
              <a:gd name="T42" fmla="*/ 50 w 90"/>
              <a:gd name="T43" fmla="*/ 50 h 65"/>
              <a:gd name="T44" fmla="*/ 50 w 90"/>
              <a:gd name="T45" fmla="*/ 53 h 65"/>
              <a:gd name="T46" fmla="*/ 51 w 90"/>
              <a:gd name="T47" fmla="*/ 47 h 65"/>
              <a:gd name="T48" fmla="*/ 59 w 90"/>
              <a:gd name="T49" fmla="*/ 47 h 65"/>
              <a:gd name="T50" fmla="*/ 61 w 90"/>
              <a:gd name="T51" fmla="*/ 50 h 65"/>
              <a:gd name="T52" fmla="*/ 61 w 90"/>
              <a:gd name="T53" fmla="*/ 53 h 65"/>
              <a:gd name="T54" fmla="*/ 62 w 90"/>
              <a:gd name="T55" fmla="*/ 47 h 65"/>
              <a:gd name="T56" fmla="*/ 69 w 90"/>
              <a:gd name="T57" fmla="*/ 47 h 65"/>
              <a:gd name="T58" fmla="*/ 5 w 90"/>
              <a:gd name="T59" fmla="*/ 34 h 65"/>
              <a:gd name="T60" fmla="*/ 82 w 90"/>
              <a:gd name="T61" fmla="*/ 34 h 65"/>
              <a:gd name="T62" fmla="*/ 15 w 90"/>
              <a:gd name="T63" fmla="*/ 2 h 65"/>
              <a:gd name="T64" fmla="*/ 5 w 90"/>
              <a:gd name="T65" fmla="*/ 34 h 65"/>
              <a:gd name="T66" fmla="*/ 10 w 90"/>
              <a:gd name="T67" fmla="*/ 47 h 65"/>
              <a:gd name="T68" fmla="*/ 13 w 90"/>
              <a:gd name="T69" fmla="*/ 48 h 65"/>
              <a:gd name="T70" fmla="*/ 14 w 90"/>
              <a:gd name="T71" fmla="*/ 51 h 65"/>
              <a:gd name="T72" fmla="*/ 17 w 90"/>
              <a:gd name="T73" fmla="*/ 53 h 65"/>
              <a:gd name="T74" fmla="*/ 67 w 90"/>
              <a:gd name="T75" fmla="*/ 57 h 65"/>
              <a:gd name="T76" fmla="*/ 23 w 90"/>
              <a:gd name="T77" fmla="*/ 55 h 65"/>
              <a:gd name="T78" fmla="*/ 67 w 90"/>
              <a:gd name="T79" fmla="*/ 57 h 65"/>
              <a:gd name="T80" fmla="*/ 68 w 90"/>
              <a:gd name="T81" fmla="*/ 51 h 65"/>
              <a:gd name="T82" fmla="*/ 72 w 90"/>
              <a:gd name="T83" fmla="*/ 53 h 65"/>
              <a:gd name="T84" fmla="*/ 72 w 90"/>
              <a:gd name="T85" fmla="*/ 47 h 65"/>
              <a:gd name="T86" fmla="*/ 77 w 90"/>
              <a:gd name="T87" fmla="*/ 4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65">
                <a:moveTo>
                  <a:pt x="89" y="59"/>
                </a:moveTo>
                <a:cubicBezTo>
                  <a:pt x="89" y="60"/>
                  <a:pt x="86" y="61"/>
                  <a:pt x="83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3" y="61"/>
                  <a:pt x="1" y="60"/>
                  <a:pt x="0" y="5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3"/>
                  <a:pt x="3" y="65"/>
                  <a:pt x="7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7" y="65"/>
                  <a:pt x="90" y="63"/>
                  <a:pt x="89" y="62"/>
                </a:cubicBezTo>
                <a:cubicBezTo>
                  <a:pt x="89" y="59"/>
                  <a:pt x="89" y="59"/>
                  <a:pt x="89" y="59"/>
                </a:cubicBezTo>
                <a:close/>
                <a:moveTo>
                  <a:pt x="79" y="34"/>
                </a:moveTo>
                <a:cubicBezTo>
                  <a:pt x="79" y="38"/>
                  <a:pt x="76" y="41"/>
                  <a:pt x="73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1" y="41"/>
                  <a:pt x="8" y="38"/>
                  <a:pt x="8" y="34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7"/>
                  <a:pt x="11" y="4"/>
                  <a:pt x="15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6" y="4"/>
                  <a:pt x="79" y="7"/>
                  <a:pt x="79" y="11"/>
                </a:cubicBezTo>
                <a:cubicBezTo>
                  <a:pt x="79" y="34"/>
                  <a:pt x="79" y="34"/>
                  <a:pt x="79" y="34"/>
                </a:cubicBezTo>
                <a:close/>
                <a:moveTo>
                  <a:pt x="89" y="56"/>
                </a:moveTo>
                <a:cubicBezTo>
                  <a:pt x="85" y="46"/>
                  <a:pt x="85" y="46"/>
                  <a:pt x="85" y="46"/>
                </a:cubicBezTo>
                <a:cubicBezTo>
                  <a:pt x="85" y="45"/>
                  <a:pt x="82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81" y="42"/>
                  <a:pt x="83" y="38"/>
                  <a:pt x="83" y="34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5"/>
                  <a:pt x="79" y="0"/>
                  <a:pt x="73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2" y="0"/>
                  <a:pt x="9" y="1"/>
                  <a:pt x="7" y="3"/>
                </a:cubicBezTo>
                <a:cubicBezTo>
                  <a:pt x="5" y="6"/>
                  <a:pt x="4" y="8"/>
                  <a:pt x="4" y="11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8"/>
                  <a:pt x="6" y="42"/>
                  <a:pt x="10" y="44"/>
                </a:cubicBezTo>
                <a:cubicBezTo>
                  <a:pt x="7" y="44"/>
                  <a:pt x="5" y="45"/>
                  <a:pt x="4" y="4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3" y="59"/>
                  <a:pt x="7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7" y="59"/>
                  <a:pt x="90" y="58"/>
                  <a:pt x="89" y="56"/>
                </a:cubicBezTo>
                <a:close/>
                <a:moveTo>
                  <a:pt x="24" y="51"/>
                </a:moveTo>
                <a:cubicBezTo>
                  <a:pt x="24" y="51"/>
                  <a:pt x="24" y="51"/>
                  <a:pt x="24" y="51"/>
                </a:cubicBezTo>
                <a:cubicBezTo>
                  <a:pt x="25" y="50"/>
                  <a:pt x="26" y="50"/>
                  <a:pt x="29" y="50"/>
                </a:cubicBezTo>
                <a:cubicBezTo>
                  <a:pt x="31" y="50"/>
                  <a:pt x="32" y="50"/>
                  <a:pt x="32" y="51"/>
                </a:cubicBezTo>
                <a:cubicBezTo>
                  <a:pt x="32" y="52"/>
                  <a:pt x="30" y="53"/>
                  <a:pt x="28" y="53"/>
                </a:cubicBezTo>
                <a:cubicBezTo>
                  <a:pt x="26" y="53"/>
                  <a:pt x="24" y="52"/>
                  <a:pt x="24" y="51"/>
                </a:cubicBezTo>
                <a:close/>
                <a:moveTo>
                  <a:pt x="24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1" y="48"/>
                  <a:pt x="20" y="48"/>
                  <a:pt x="20" y="47"/>
                </a:cubicBezTo>
                <a:cubicBezTo>
                  <a:pt x="20" y="46"/>
                  <a:pt x="22" y="45"/>
                  <a:pt x="24" y="45"/>
                </a:cubicBezTo>
                <a:cubicBezTo>
                  <a:pt x="26" y="45"/>
                  <a:pt x="28" y="46"/>
                  <a:pt x="28" y="47"/>
                </a:cubicBezTo>
                <a:cubicBezTo>
                  <a:pt x="27" y="48"/>
                  <a:pt x="26" y="48"/>
                  <a:pt x="24" y="48"/>
                </a:cubicBezTo>
                <a:close/>
                <a:moveTo>
                  <a:pt x="31" y="47"/>
                </a:move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2" y="45"/>
                  <a:pt x="34" y="45"/>
                </a:cubicBezTo>
                <a:cubicBezTo>
                  <a:pt x="36" y="45"/>
                  <a:pt x="38" y="46"/>
                  <a:pt x="38" y="47"/>
                </a:cubicBezTo>
                <a:cubicBezTo>
                  <a:pt x="38" y="48"/>
                  <a:pt x="36" y="48"/>
                  <a:pt x="34" y="48"/>
                </a:cubicBezTo>
                <a:cubicBezTo>
                  <a:pt x="32" y="48"/>
                  <a:pt x="30" y="48"/>
                  <a:pt x="31" y="47"/>
                </a:cubicBezTo>
                <a:close/>
                <a:moveTo>
                  <a:pt x="39" y="50"/>
                </a:moveTo>
                <a:cubicBezTo>
                  <a:pt x="39" y="50"/>
                  <a:pt x="39" y="50"/>
                  <a:pt x="39" y="50"/>
                </a:cubicBezTo>
                <a:cubicBezTo>
                  <a:pt x="41" y="50"/>
                  <a:pt x="43" y="50"/>
                  <a:pt x="43" y="51"/>
                </a:cubicBezTo>
                <a:cubicBezTo>
                  <a:pt x="43" y="52"/>
                  <a:pt x="41" y="53"/>
                  <a:pt x="39" y="53"/>
                </a:cubicBezTo>
                <a:cubicBezTo>
                  <a:pt x="37" y="53"/>
                  <a:pt x="35" y="52"/>
                  <a:pt x="35" y="51"/>
                </a:cubicBezTo>
                <a:cubicBezTo>
                  <a:pt x="35" y="50"/>
                  <a:pt x="37" y="50"/>
                  <a:pt x="39" y="50"/>
                </a:cubicBezTo>
                <a:close/>
                <a:moveTo>
                  <a:pt x="41" y="47"/>
                </a:move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3" y="45"/>
                  <a:pt x="45" y="45"/>
                </a:cubicBezTo>
                <a:cubicBezTo>
                  <a:pt x="47" y="45"/>
                  <a:pt x="49" y="46"/>
                  <a:pt x="49" y="47"/>
                </a:cubicBezTo>
                <a:cubicBezTo>
                  <a:pt x="49" y="48"/>
                  <a:pt x="47" y="48"/>
                  <a:pt x="45" y="48"/>
                </a:cubicBezTo>
                <a:cubicBezTo>
                  <a:pt x="43" y="48"/>
                  <a:pt x="41" y="48"/>
                  <a:pt x="41" y="47"/>
                </a:cubicBezTo>
                <a:close/>
                <a:moveTo>
                  <a:pt x="50" y="50"/>
                </a:moveTo>
                <a:cubicBezTo>
                  <a:pt x="50" y="50"/>
                  <a:pt x="50" y="50"/>
                  <a:pt x="50" y="50"/>
                </a:cubicBezTo>
                <a:cubicBezTo>
                  <a:pt x="52" y="50"/>
                  <a:pt x="54" y="50"/>
                  <a:pt x="54" y="51"/>
                </a:cubicBezTo>
                <a:cubicBezTo>
                  <a:pt x="54" y="52"/>
                  <a:pt x="52" y="53"/>
                  <a:pt x="50" y="53"/>
                </a:cubicBezTo>
                <a:cubicBezTo>
                  <a:pt x="48" y="53"/>
                  <a:pt x="46" y="52"/>
                  <a:pt x="46" y="51"/>
                </a:cubicBezTo>
                <a:cubicBezTo>
                  <a:pt x="46" y="50"/>
                  <a:pt x="48" y="50"/>
                  <a:pt x="50" y="50"/>
                </a:cubicBezTo>
                <a:close/>
                <a:moveTo>
                  <a:pt x="51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3" y="45"/>
                  <a:pt x="55" y="45"/>
                </a:cubicBezTo>
                <a:cubicBezTo>
                  <a:pt x="57" y="45"/>
                  <a:pt x="59" y="46"/>
                  <a:pt x="59" y="47"/>
                </a:cubicBezTo>
                <a:cubicBezTo>
                  <a:pt x="59" y="48"/>
                  <a:pt x="57" y="48"/>
                  <a:pt x="55" y="48"/>
                </a:cubicBezTo>
                <a:cubicBezTo>
                  <a:pt x="53" y="48"/>
                  <a:pt x="52" y="48"/>
                  <a:pt x="51" y="47"/>
                </a:cubicBezTo>
                <a:close/>
                <a:moveTo>
                  <a:pt x="61" y="50"/>
                </a:move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5" y="50"/>
                  <a:pt x="65" y="51"/>
                </a:cubicBezTo>
                <a:cubicBezTo>
                  <a:pt x="65" y="52"/>
                  <a:pt x="63" y="53"/>
                  <a:pt x="61" y="53"/>
                </a:cubicBezTo>
                <a:cubicBezTo>
                  <a:pt x="59" y="53"/>
                  <a:pt x="57" y="52"/>
                  <a:pt x="57" y="51"/>
                </a:cubicBezTo>
                <a:cubicBezTo>
                  <a:pt x="57" y="50"/>
                  <a:pt x="59" y="50"/>
                  <a:pt x="61" y="50"/>
                </a:cubicBezTo>
                <a:close/>
                <a:moveTo>
                  <a:pt x="62" y="47"/>
                </a:moveTo>
                <a:cubicBezTo>
                  <a:pt x="62" y="47"/>
                  <a:pt x="62" y="47"/>
                  <a:pt x="62" y="47"/>
                </a:cubicBezTo>
                <a:cubicBezTo>
                  <a:pt x="62" y="46"/>
                  <a:pt x="63" y="45"/>
                  <a:pt x="65" y="45"/>
                </a:cubicBezTo>
                <a:cubicBezTo>
                  <a:pt x="68" y="45"/>
                  <a:pt x="69" y="46"/>
                  <a:pt x="69" y="47"/>
                </a:cubicBezTo>
                <a:cubicBezTo>
                  <a:pt x="70" y="48"/>
                  <a:pt x="68" y="48"/>
                  <a:pt x="66" y="48"/>
                </a:cubicBezTo>
                <a:cubicBezTo>
                  <a:pt x="64" y="48"/>
                  <a:pt x="62" y="48"/>
                  <a:pt x="62" y="47"/>
                </a:cubicBezTo>
                <a:close/>
                <a:moveTo>
                  <a:pt x="5" y="34"/>
                </a:moveTo>
                <a:cubicBezTo>
                  <a:pt x="5" y="39"/>
                  <a:pt x="10" y="44"/>
                  <a:pt x="15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8" y="44"/>
                  <a:pt x="82" y="39"/>
                  <a:pt x="82" y="34"/>
                </a:cubicBezTo>
                <a:cubicBezTo>
                  <a:pt x="82" y="11"/>
                  <a:pt x="82" y="11"/>
                  <a:pt x="82" y="11"/>
                </a:cubicBezTo>
                <a:cubicBezTo>
                  <a:pt x="82" y="6"/>
                  <a:pt x="78" y="2"/>
                  <a:pt x="73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2" y="2"/>
                  <a:pt x="10" y="3"/>
                  <a:pt x="8" y="4"/>
                </a:cubicBezTo>
                <a:cubicBezTo>
                  <a:pt x="6" y="6"/>
                  <a:pt x="5" y="9"/>
                  <a:pt x="5" y="11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lose/>
                <a:moveTo>
                  <a:pt x="10" y="47"/>
                </a:move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12" y="45"/>
                  <a:pt x="14" y="45"/>
                </a:cubicBezTo>
                <a:cubicBezTo>
                  <a:pt x="16" y="45"/>
                  <a:pt x="17" y="46"/>
                  <a:pt x="17" y="47"/>
                </a:cubicBezTo>
                <a:cubicBezTo>
                  <a:pt x="17" y="48"/>
                  <a:pt x="15" y="48"/>
                  <a:pt x="13" y="48"/>
                </a:cubicBezTo>
                <a:cubicBezTo>
                  <a:pt x="11" y="48"/>
                  <a:pt x="9" y="48"/>
                  <a:pt x="10" y="47"/>
                </a:cubicBezTo>
                <a:close/>
                <a:moveTo>
                  <a:pt x="14" y="51"/>
                </a:moveTo>
                <a:cubicBezTo>
                  <a:pt x="14" y="51"/>
                  <a:pt x="14" y="51"/>
                  <a:pt x="14" y="51"/>
                </a:cubicBezTo>
                <a:cubicBezTo>
                  <a:pt x="14" y="50"/>
                  <a:pt x="16" y="50"/>
                  <a:pt x="18" y="50"/>
                </a:cubicBezTo>
                <a:cubicBezTo>
                  <a:pt x="20" y="50"/>
                  <a:pt x="22" y="50"/>
                  <a:pt x="21" y="51"/>
                </a:cubicBezTo>
                <a:cubicBezTo>
                  <a:pt x="21" y="52"/>
                  <a:pt x="19" y="53"/>
                  <a:pt x="17" y="53"/>
                </a:cubicBezTo>
                <a:cubicBezTo>
                  <a:pt x="15" y="53"/>
                  <a:pt x="13" y="52"/>
                  <a:pt x="14" y="51"/>
                </a:cubicBezTo>
                <a:close/>
                <a:moveTo>
                  <a:pt x="67" y="57"/>
                </a:moveTo>
                <a:cubicBezTo>
                  <a:pt x="67" y="57"/>
                  <a:pt x="67" y="57"/>
                  <a:pt x="67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0" y="57"/>
                  <a:pt x="18" y="57"/>
                  <a:pt x="19" y="56"/>
                </a:cubicBezTo>
                <a:cubicBezTo>
                  <a:pt x="19" y="55"/>
                  <a:pt x="21" y="55"/>
                  <a:pt x="23" y="55"/>
                </a:cubicBezTo>
                <a:cubicBezTo>
                  <a:pt x="67" y="55"/>
                  <a:pt x="67" y="55"/>
                  <a:pt x="67" y="55"/>
                </a:cubicBezTo>
                <a:cubicBezTo>
                  <a:pt x="69" y="55"/>
                  <a:pt x="71" y="55"/>
                  <a:pt x="71" y="56"/>
                </a:cubicBezTo>
                <a:cubicBezTo>
                  <a:pt x="71" y="57"/>
                  <a:pt x="70" y="57"/>
                  <a:pt x="67" y="57"/>
                </a:cubicBezTo>
                <a:close/>
                <a:moveTo>
                  <a:pt x="72" y="53"/>
                </a:move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2"/>
                  <a:pt x="68" y="51"/>
                </a:cubicBezTo>
                <a:cubicBezTo>
                  <a:pt x="68" y="50"/>
                  <a:pt x="69" y="50"/>
                  <a:pt x="71" y="50"/>
                </a:cubicBezTo>
                <a:cubicBezTo>
                  <a:pt x="74" y="50"/>
                  <a:pt x="75" y="50"/>
                  <a:pt x="76" y="51"/>
                </a:cubicBezTo>
                <a:cubicBezTo>
                  <a:pt x="76" y="52"/>
                  <a:pt x="74" y="53"/>
                  <a:pt x="72" y="53"/>
                </a:cubicBezTo>
                <a:close/>
                <a:moveTo>
                  <a:pt x="77" y="48"/>
                </a:moveTo>
                <a:cubicBezTo>
                  <a:pt x="77" y="48"/>
                  <a:pt x="77" y="48"/>
                  <a:pt x="77" y="48"/>
                </a:cubicBezTo>
                <a:cubicBezTo>
                  <a:pt x="75" y="48"/>
                  <a:pt x="73" y="48"/>
                  <a:pt x="72" y="47"/>
                </a:cubicBezTo>
                <a:cubicBezTo>
                  <a:pt x="72" y="46"/>
                  <a:pt x="74" y="45"/>
                  <a:pt x="76" y="45"/>
                </a:cubicBezTo>
                <a:cubicBezTo>
                  <a:pt x="78" y="45"/>
                  <a:pt x="80" y="46"/>
                  <a:pt x="80" y="47"/>
                </a:cubicBezTo>
                <a:cubicBezTo>
                  <a:pt x="80" y="48"/>
                  <a:pt x="79" y="48"/>
                  <a:pt x="77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7001763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0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16125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1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30488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2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844851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3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59213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4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73576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5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687938" y="542547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04040"/>
                </a:solidFill>
              </a:rPr>
              <a:t>6</a:t>
            </a:r>
            <a:endParaRPr lang="zh-CN" altLang="en-US" sz="1400">
              <a:solidFill>
                <a:srgbClr val="40404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29920" y="2389582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季度</a:t>
            </a:r>
            <a:endParaRPr lang="zh-CN" altLang="en-US" sz="140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29920" y="3220441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季度</a:t>
            </a:r>
            <a:endParaRPr lang="zh-CN" altLang="en-US" sz="140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29920" y="4041178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季度</a:t>
            </a:r>
            <a:endParaRPr lang="zh-CN" altLang="en-US" sz="140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29920" y="484445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季度</a:t>
            </a:r>
            <a:endParaRPr lang="zh-CN" altLang="en-US" sz="140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45972" y="2610872"/>
            <a:ext cx="30616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45972" y="2212707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45972" y="3841777"/>
            <a:ext cx="30616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45972" y="3443612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45972" y="5034869"/>
            <a:ext cx="30616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45972" y="4636704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695221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7083129" y="4592828"/>
            <a:ext cx="2029058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7806648" y="3872321"/>
            <a:ext cx="1788373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7993363" y="3224740"/>
            <a:ext cx="1528723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7851869" y="2549448"/>
            <a:ext cx="1730025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863652" y="2966586"/>
            <a:ext cx="1649795" cy="1649582"/>
          </a:xfrm>
          <a:prstGeom prst="ellips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93" tIns="41997" rIns="83993" bIns="419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5838853" y="2898035"/>
            <a:ext cx="1744612" cy="1783765"/>
          </a:xfrm>
          <a:custGeom>
            <a:avLst/>
            <a:gdLst>
              <a:gd name="T0" fmla="*/ 0 w 506"/>
              <a:gd name="T1" fmla="*/ 181 h 518"/>
              <a:gd name="T2" fmla="*/ 81 w 506"/>
              <a:gd name="T3" fmla="*/ 60 h 518"/>
              <a:gd name="T4" fmla="*/ 247 w 506"/>
              <a:gd name="T5" fmla="*/ 0 h 518"/>
              <a:gd name="T6" fmla="*/ 430 w 506"/>
              <a:gd name="T7" fmla="*/ 76 h 518"/>
              <a:gd name="T8" fmla="*/ 506 w 506"/>
              <a:gd name="T9" fmla="*/ 259 h 518"/>
              <a:gd name="T10" fmla="*/ 430 w 506"/>
              <a:gd name="T11" fmla="*/ 442 h 518"/>
              <a:gd name="T12" fmla="*/ 247 w 506"/>
              <a:gd name="T13" fmla="*/ 518 h 518"/>
              <a:gd name="T14" fmla="*/ 184 w 506"/>
              <a:gd name="T15" fmla="*/ 511 h 518"/>
              <a:gd name="T16" fmla="*/ 126 w 506"/>
              <a:gd name="T17" fmla="*/ 488 h 518"/>
              <a:gd name="T18" fmla="*/ 144 w 506"/>
              <a:gd name="T19" fmla="*/ 454 h 518"/>
              <a:gd name="T20" fmla="*/ 194 w 506"/>
              <a:gd name="T21" fmla="*/ 473 h 518"/>
              <a:gd name="T22" fmla="*/ 247 w 506"/>
              <a:gd name="T23" fmla="*/ 479 h 518"/>
              <a:gd name="T24" fmla="*/ 402 w 506"/>
              <a:gd name="T25" fmla="*/ 415 h 518"/>
              <a:gd name="T26" fmla="*/ 467 w 506"/>
              <a:gd name="T27" fmla="*/ 259 h 518"/>
              <a:gd name="T28" fmla="*/ 402 w 506"/>
              <a:gd name="T29" fmla="*/ 104 h 518"/>
              <a:gd name="T30" fmla="*/ 247 w 506"/>
              <a:gd name="T31" fmla="*/ 39 h 518"/>
              <a:gd name="T32" fmla="*/ 106 w 506"/>
              <a:gd name="T33" fmla="*/ 90 h 518"/>
              <a:gd name="T34" fmla="*/ 41 w 506"/>
              <a:gd name="T35" fmla="*/ 181 h 518"/>
              <a:gd name="T36" fmla="*/ 0 w 506"/>
              <a:gd name="T37" fmla="*/ 18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6" h="518">
                <a:moveTo>
                  <a:pt x="0" y="181"/>
                </a:moveTo>
                <a:cubicBezTo>
                  <a:pt x="15" y="132"/>
                  <a:pt x="44" y="91"/>
                  <a:pt x="81" y="60"/>
                </a:cubicBezTo>
                <a:cubicBezTo>
                  <a:pt x="127" y="22"/>
                  <a:pt x="184" y="0"/>
                  <a:pt x="247" y="0"/>
                </a:cubicBezTo>
                <a:cubicBezTo>
                  <a:pt x="318" y="0"/>
                  <a:pt x="383" y="29"/>
                  <a:pt x="430" y="76"/>
                </a:cubicBezTo>
                <a:cubicBezTo>
                  <a:pt x="477" y="123"/>
                  <a:pt x="506" y="188"/>
                  <a:pt x="506" y="259"/>
                </a:cubicBezTo>
                <a:cubicBezTo>
                  <a:pt x="506" y="331"/>
                  <a:pt x="477" y="396"/>
                  <a:pt x="430" y="442"/>
                </a:cubicBezTo>
                <a:cubicBezTo>
                  <a:pt x="383" y="489"/>
                  <a:pt x="318" y="518"/>
                  <a:pt x="247" y="518"/>
                </a:cubicBezTo>
                <a:cubicBezTo>
                  <a:pt x="226" y="518"/>
                  <a:pt x="205" y="516"/>
                  <a:pt x="184" y="511"/>
                </a:cubicBezTo>
                <a:cubicBezTo>
                  <a:pt x="164" y="506"/>
                  <a:pt x="144" y="498"/>
                  <a:pt x="126" y="488"/>
                </a:cubicBezTo>
                <a:cubicBezTo>
                  <a:pt x="144" y="454"/>
                  <a:pt x="144" y="454"/>
                  <a:pt x="144" y="454"/>
                </a:cubicBezTo>
                <a:cubicBezTo>
                  <a:pt x="160" y="462"/>
                  <a:pt x="176" y="469"/>
                  <a:pt x="194" y="473"/>
                </a:cubicBezTo>
                <a:cubicBezTo>
                  <a:pt x="211" y="477"/>
                  <a:pt x="228" y="479"/>
                  <a:pt x="247" y="479"/>
                </a:cubicBezTo>
                <a:cubicBezTo>
                  <a:pt x="307" y="479"/>
                  <a:pt x="362" y="455"/>
                  <a:pt x="402" y="415"/>
                </a:cubicBezTo>
                <a:cubicBezTo>
                  <a:pt x="442" y="375"/>
                  <a:pt x="467" y="320"/>
                  <a:pt x="467" y="259"/>
                </a:cubicBezTo>
                <a:cubicBezTo>
                  <a:pt x="467" y="198"/>
                  <a:pt x="442" y="143"/>
                  <a:pt x="402" y="104"/>
                </a:cubicBezTo>
                <a:cubicBezTo>
                  <a:pt x="362" y="64"/>
                  <a:pt x="307" y="39"/>
                  <a:pt x="247" y="39"/>
                </a:cubicBezTo>
                <a:cubicBezTo>
                  <a:pt x="194" y="39"/>
                  <a:pt x="145" y="58"/>
                  <a:pt x="106" y="90"/>
                </a:cubicBezTo>
                <a:cubicBezTo>
                  <a:pt x="77" y="113"/>
                  <a:pt x="55" y="145"/>
                  <a:pt x="41" y="181"/>
                </a:cubicBezTo>
                <a:lnTo>
                  <a:pt x="0" y="181"/>
                </a:lnTo>
                <a:close/>
              </a:path>
            </a:pathLst>
          </a:custGeom>
          <a:solidFill>
            <a:srgbClr val="81DEFF"/>
          </a:solidFill>
          <a:ln>
            <a:noFill/>
          </a:ln>
          <a:extLst/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550030" y="2629668"/>
            <a:ext cx="2291626" cy="2256324"/>
          </a:xfrm>
          <a:custGeom>
            <a:avLst/>
            <a:gdLst>
              <a:gd name="T0" fmla="*/ 0 w 665"/>
              <a:gd name="T1" fmla="*/ 259 h 655"/>
              <a:gd name="T2" fmla="*/ 111 w 665"/>
              <a:gd name="T3" fmla="*/ 79 h 655"/>
              <a:gd name="T4" fmla="*/ 328 w 665"/>
              <a:gd name="T5" fmla="*/ 0 h 655"/>
              <a:gd name="T6" fmla="*/ 566 w 665"/>
              <a:gd name="T7" fmla="*/ 99 h 655"/>
              <a:gd name="T8" fmla="*/ 665 w 665"/>
              <a:gd name="T9" fmla="*/ 337 h 655"/>
              <a:gd name="T10" fmla="*/ 604 w 665"/>
              <a:gd name="T11" fmla="*/ 531 h 655"/>
              <a:gd name="T12" fmla="*/ 442 w 665"/>
              <a:gd name="T13" fmla="*/ 655 h 655"/>
              <a:gd name="T14" fmla="*/ 428 w 665"/>
              <a:gd name="T15" fmla="*/ 618 h 655"/>
              <a:gd name="T16" fmla="*/ 572 w 665"/>
              <a:gd name="T17" fmla="*/ 509 h 655"/>
              <a:gd name="T18" fmla="*/ 626 w 665"/>
              <a:gd name="T19" fmla="*/ 337 h 655"/>
              <a:gd name="T20" fmla="*/ 539 w 665"/>
              <a:gd name="T21" fmla="*/ 126 h 655"/>
              <a:gd name="T22" fmla="*/ 328 w 665"/>
              <a:gd name="T23" fmla="*/ 39 h 655"/>
              <a:gd name="T24" fmla="*/ 136 w 665"/>
              <a:gd name="T25" fmla="*/ 109 h 655"/>
              <a:gd name="T26" fmla="*/ 40 w 665"/>
              <a:gd name="T27" fmla="*/ 259 h 655"/>
              <a:gd name="T28" fmla="*/ 0 w 665"/>
              <a:gd name="T29" fmla="*/ 259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5" h="655">
                <a:moveTo>
                  <a:pt x="0" y="259"/>
                </a:moveTo>
                <a:cubicBezTo>
                  <a:pt x="17" y="187"/>
                  <a:pt x="57" y="124"/>
                  <a:pt x="111" y="79"/>
                </a:cubicBezTo>
                <a:cubicBezTo>
                  <a:pt x="170" y="29"/>
                  <a:pt x="246" y="0"/>
                  <a:pt x="328" y="0"/>
                </a:cubicBezTo>
                <a:cubicBezTo>
                  <a:pt x="421" y="0"/>
                  <a:pt x="505" y="38"/>
                  <a:pt x="566" y="99"/>
                </a:cubicBezTo>
                <a:cubicBezTo>
                  <a:pt x="627" y="160"/>
                  <a:pt x="665" y="244"/>
                  <a:pt x="665" y="337"/>
                </a:cubicBezTo>
                <a:cubicBezTo>
                  <a:pt x="665" y="408"/>
                  <a:pt x="643" y="476"/>
                  <a:pt x="604" y="531"/>
                </a:cubicBezTo>
                <a:cubicBezTo>
                  <a:pt x="564" y="587"/>
                  <a:pt x="509" y="631"/>
                  <a:pt x="442" y="655"/>
                </a:cubicBezTo>
                <a:cubicBezTo>
                  <a:pt x="428" y="618"/>
                  <a:pt x="428" y="618"/>
                  <a:pt x="428" y="618"/>
                </a:cubicBezTo>
                <a:cubicBezTo>
                  <a:pt x="488" y="597"/>
                  <a:pt x="537" y="558"/>
                  <a:pt x="572" y="509"/>
                </a:cubicBezTo>
                <a:cubicBezTo>
                  <a:pt x="606" y="460"/>
                  <a:pt x="626" y="400"/>
                  <a:pt x="626" y="337"/>
                </a:cubicBezTo>
                <a:cubicBezTo>
                  <a:pt x="626" y="255"/>
                  <a:pt x="593" y="180"/>
                  <a:pt x="539" y="126"/>
                </a:cubicBezTo>
                <a:cubicBezTo>
                  <a:pt x="485" y="72"/>
                  <a:pt x="410" y="39"/>
                  <a:pt x="328" y="39"/>
                </a:cubicBezTo>
                <a:cubicBezTo>
                  <a:pt x="255" y="39"/>
                  <a:pt x="188" y="65"/>
                  <a:pt x="136" y="109"/>
                </a:cubicBezTo>
                <a:cubicBezTo>
                  <a:pt x="91" y="147"/>
                  <a:pt x="56" y="199"/>
                  <a:pt x="40" y="259"/>
                </a:cubicBezTo>
                <a:lnTo>
                  <a:pt x="0" y="25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5246621" y="2346714"/>
            <a:ext cx="2880943" cy="2893695"/>
          </a:xfrm>
          <a:custGeom>
            <a:avLst/>
            <a:gdLst>
              <a:gd name="T0" fmla="*/ 0 w 836"/>
              <a:gd name="T1" fmla="*/ 341 h 840"/>
              <a:gd name="T2" fmla="*/ 133 w 836"/>
              <a:gd name="T3" fmla="*/ 107 h 840"/>
              <a:gd name="T4" fmla="*/ 414 w 836"/>
              <a:gd name="T5" fmla="*/ 0 h 840"/>
              <a:gd name="T6" fmla="*/ 713 w 836"/>
              <a:gd name="T7" fmla="*/ 123 h 840"/>
              <a:gd name="T8" fmla="*/ 836 w 836"/>
              <a:gd name="T9" fmla="*/ 422 h 840"/>
              <a:gd name="T10" fmla="*/ 731 w 836"/>
              <a:gd name="T11" fmla="*/ 701 h 840"/>
              <a:gd name="T12" fmla="*/ 467 w 836"/>
              <a:gd name="T13" fmla="*/ 840 h 840"/>
              <a:gd name="T14" fmla="*/ 462 w 836"/>
              <a:gd name="T15" fmla="*/ 802 h 840"/>
              <a:gd name="T16" fmla="*/ 702 w 836"/>
              <a:gd name="T17" fmla="*/ 675 h 840"/>
              <a:gd name="T18" fmla="*/ 797 w 836"/>
              <a:gd name="T19" fmla="*/ 422 h 840"/>
              <a:gd name="T20" fmla="*/ 685 w 836"/>
              <a:gd name="T21" fmla="*/ 151 h 840"/>
              <a:gd name="T22" fmla="*/ 414 w 836"/>
              <a:gd name="T23" fmla="*/ 39 h 840"/>
              <a:gd name="T24" fmla="*/ 159 w 836"/>
              <a:gd name="T25" fmla="*/ 136 h 840"/>
              <a:gd name="T26" fmla="*/ 40 w 836"/>
              <a:gd name="T27" fmla="*/ 341 h 840"/>
              <a:gd name="T28" fmla="*/ 0 w 836"/>
              <a:gd name="T29" fmla="*/ 341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36" h="840">
                <a:moveTo>
                  <a:pt x="0" y="341"/>
                </a:moveTo>
                <a:cubicBezTo>
                  <a:pt x="18" y="248"/>
                  <a:pt x="66" y="166"/>
                  <a:pt x="133" y="107"/>
                </a:cubicBezTo>
                <a:cubicBezTo>
                  <a:pt x="208" y="40"/>
                  <a:pt x="307" y="0"/>
                  <a:pt x="414" y="0"/>
                </a:cubicBezTo>
                <a:cubicBezTo>
                  <a:pt x="531" y="0"/>
                  <a:pt x="636" y="47"/>
                  <a:pt x="713" y="123"/>
                </a:cubicBezTo>
                <a:cubicBezTo>
                  <a:pt x="789" y="200"/>
                  <a:pt x="836" y="305"/>
                  <a:pt x="836" y="422"/>
                </a:cubicBezTo>
                <a:cubicBezTo>
                  <a:pt x="836" y="528"/>
                  <a:pt x="797" y="626"/>
                  <a:pt x="731" y="701"/>
                </a:cubicBezTo>
                <a:cubicBezTo>
                  <a:pt x="665" y="776"/>
                  <a:pt x="572" y="827"/>
                  <a:pt x="467" y="840"/>
                </a:cubicBezTo>
                <a:cubicBezTo>
                  <a:pt x="462" y="802"/>
                  <a:pt x="462" y="802"/>
                  <a:pt x="462" y="802"/>
                </a:cubicBezTo>
                <a:cubicBezTo>
                  <a:pt x="558" y="790"/>
                  <a:pt x="642" y="743"/>
                  <a:pt x="702" y="675"/>
                </a:cubicBezTo>
                <a:cubicBezTo>
                  <a:pt x="761" y="607"/>
                  <a:pt x="797" y="518"/>
                  <a:pt x="797" y="422"/>
                </a:cubicBezTo>
                <a:cubicBezTo>
                  <a:pt x="797" y="316"/>
                  <a:pt x="754" y="220"/>
                  <a:pt x="685" y="151"/>
                </a:cubicBezTo>
                <a:cubicBezTo>
                  <a:pt x="616" y="81"/>
                  <a:pt x="520" y="39"/>
                  <a:pt x="414" y="39"/>
                </a:cubicBezTo>
                <a:cubicBezTo>
                  <a:pt x="317" y="39"/>
                  <a:pt x="227" y="75"/>
                  <a:pt x="159" y="136"/>
                </a:cubicBezTo>
                <a:cubicBezTo>
                  <a:pt x="100" y="188"/>
                  <a:pt x="57" y="259"/>
                  <a:pt x="40" y="341"/>
                </a:cubicBezTo>
                <a:lnTo>
                  <a:pt x="0" y="3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4950503" y="2060848"/>
            <a:ext cx="3462967" cy="3480019"/>
          </a:xfrm>
          <a:custGeom>
            <a:avLst/>
            <a:gdLst>
              <a:gd name="T0" fmla="*/ 0 w 1005"/>
              <a:gd name="T1" fmla="*/ 424 h 1010"/>
              <a:gd name="T2" fmla="*/ 161 w 1005"/>
              <a:gd name="T3" fmla="*/ 129 h 1010"/>
              <a:gd name="T4" fmla="*/ 499 w 1005"/>
              <a:gd name="T5" fmla="*/ 0 h 1010"/>
              <a:gd name="T6" fmla="*/ 857 w 1005"/>
              <a:gd name="T7" fmla="*/ 148 h 1010"/>
              <a:gd name="T8" fmla="*/ 1005 w 1005"/>
              <a:gd name="T9" fmla="*/ 505 h 1010"/>
              <a:gd name="T10" fmla="*/ 857 w 1005"/>
              <a:gd name="T11" fmla="*/ 862 h 1010"/>
              <a:gd name="T12" fmla="*/ 499 w 1005"/>
              <a:gd name="T13" fmla="*/ 1010 h 1010"/>
              <a:gd name="T14" fmla="*/ 492 w 1005"/>
              <a:gd name="T15" fmla="*/ 1010 h 1010"/>
              <a:gd name="T16" fmla="*/ 485 w 1005"/>
              <a:gd name="T17" fmla="*/ 1010 h 1010"/>
              <a:gd name="T18" fmla="*/ 486 w 1005"/>
              <a:gd name="T19" fmla="*/ 971 h 1010"/>
              <a:gd name="T20" fmla="*/ 493 w 1005"/>
              <a:gd name="T21" fmla="*/ 972 h 1010"/>
              <a:gd name="T22" fmla="*/ 499 w 1005"/>
              <a:gd name="T23" fmla="*/ 971 h 1010"/>
              <a:gd name="T24" fmla="*/ 829 w 1005"/>
              <a:gd name="T25" fmla="*/ 835 h 1010"/>
              <a:gd name="T26" fmla="*/ 966 w 1005"/>
              <a:gd name="T27" fmla="*/ 505 h 1010"/>
              <a:gd name="T28" fmla="*/ 829 w 1005"/>
              <a:gd name="T29" fmla="*/ 175 h 1010"/>
              <a:gd name="T30" fmla="*/ 499 w 1005"/>
              <a:gd name="T31" fmla="*/ 39 h 1010"/>
              <a:gd name="T32" fmla="*/ 187 w 1005"/>
              <a:gd name="T33" fmla="*/ 158 h 1010"/>
              <a:gd name="T34" fmla="*/ 40 w 1005"/>
              <a:gd name="T35" fmla="*/ 424 h 1010"/>
              <a:gd name="T36" fmla="*/ 0 w 1005"/>
              <a:gd name="T37" fmla="*/ 42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05" h="1010">
                <a:moveTo>
                  <a:pt x="0" y="424"/>
                </a:moveTo>
                <a:cubicBezTo>
                  <a:pt x="19" y="307"/>
                  <a:pt x="78" y="204"/>
                  <a:pt x="161" y="129"/>
                </a:cubicBezTo>
                <a:cubicBezTo>
                  <a:pt x="251" y="48"/>
                  <a:pt x="370" y="0"/>
                  <a:pt x="499" y="0"/>
                </a:cubicBezTo>
                <a:cubicBezTo>
                  <a:pt x="639" y="0"/>
                  <a:pt x="765" y="56"/>
                  <a:pt x="857" y="148"/>
                </a:cubicBezTo>
                <a:cubicBezTo>
                  <a:pt x="948" y="239"/>
                  <a:pt x="1005" y="365"/>
                  <a:pt x="1005" y="505"/>
                </a:cubicBezTo>
                <a:cubicBezTo>
                  <a:pt x="1005" y="645"/>
                  <a:pt x="948" y="771"/>
                  <a:pt x="857" y="862"/>
                </a:cubicBezTo>
                <a:cubicBezTo>
                  <a:pt x="765" y="954"/>
                  <a:pt x="639" y="1010"/>
                  <a:pt x="499" y="1010"/>
                </a:cubicBezTo>
                <a:cubicBezTo>
                  <a:pt x="498" y="1010"/>
                  <a:pt x="498" y="1010"/>
                  <a:pt x="492" y="1010"/>
                </a:cubicBezTo>
                <a:cubicBezTo>
                  <a:pt x="490" y="1010"/>
                  <a:pt x="487" y="1010"/>
                  <a:pt x="485" y="1010"/>
                </a:cubicBezTo>
                <a:cubicBezTo>
                  <a:pt x="486" y="971"/>
                  <a:pt x="486" y="971"/>
                  <a:pt x="486" y="971"/>
                </a:cubicBezTo>
                <a:cubicBezTo>
                  <a:pt x="489" y="971"/>
                  <a:pt x="491" y="971"/>
                  <a:pt x="493" y="972"/>
                </a:cubicBezTo>
                <a:cubicBezTo>
                  <a:pt x="494" y="972"/>
                  <a:pt x="494" y="971"/>
                  <a:pt x="499" y="971"/>
                </a:cubicBezTo>
                <a:cubicBezTo>
                  <a:pt x="628" y="971"/>
                  <a:pt x="745" y="919"/>
                  <a:pt x="829" y="835"/>
                </a:cubicBezTo>
                <a:cubicBezTo>
                  <a:pt x="913" y="750"/>
                  <a:pt x="966" y="634"/>
                  <a:pt x="966" y="505"/>
                </a:cubicBezTo>
                <a:cubicBezTo>
                  <a:pt x="966" y="376"/>
                  <a:pt x="913" y="260"/>
                  <a:pt x="829" y="175"/>
                </a:cubicBezTo>
                <a:cubicBezTo>
                  <a:pt x="745" y="91"/>
                  <a:pt x="628" y="39"/>
                  <a:pt x="499" y="39"/>
                </a:cubicBezTo>
                <a:cubicBezTo>
                  <a:pt x="380" y="39"/>
                  <a:pt x="270" y="84"/>
                  <a:pt x="187" y="158"/>
                </a:cubicBezTo>
                <a:cubicBezTo>
                  <a:pt x="112" y="226"/>
                  <a:pt x="58" y="318"/>
                  <a:pt x="40" y="424"/>
                </a:cubicBezTo>
                <a:lnTo>
                  <a:pt x="0" y="4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414686" y="2301500"/>
            <a:ext cx="1171340" cy="334001"/>
          </a:xfrm>
          <a:custGeom>
            <a:avLst/>
            <a:gdLst>
              <a:gd name="T0" fmla="*/ 19 w 340"/>
              <a:gd name="T1" fmla="*/ 0 h 97"/>
              <a:gd name="T2" fmla="*/ 320 w 340"/>
              <a:gd name="T3" fmla="*/ 0 h 97"/>
              <a:gd name="T4" fmla="*/ 340 w 340"/>
              <a:gd name="T5" fmla="*/ 19 h 97"/>
              <a:gd name="T6" fmla="*/ 340 w 340"/>
              <a:gd name="T7" fmla="*/ 78 h 97"/>
              <a:gd name="T8" fmla="*/ 320 w 340"/>
              <a:gd name="T9" fmla="*/ 97 h 97"/>
              <a:gd name="T10" fmla="*/ 19 w 340"/>
              <a:gd name="T11" fmla="*/ 97 h 97"/>
              <a:gd name="T12" fmla="*/ 0 w 340"/>
              <a:gd name="T13" fmla="*/ 78 h 97"/>
              <a:gd name="T14" fmla="*/ 0 w 340"/>
              <a:gd name="T15" fmla="*/ 19 h 97"/>
              <a:gd name="T16" fmla="*/ 19 w 340"/>
              <a:gd name="T1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" h="97">
                <a:moveTo>
                  <a:pt x="19" y="0"/>
                </a:moveTo>
                <a:cubicBezTo>
                  <a:pt x="320" y="0"/>
                  <a:pt x="320" y="0"/>
                  <a:pt x="320" y="0"/>
                </a:cubicBezTo>
                <a:cubicBezTo>
                  <a:pt x="331" y="0"/>
                  <a:pt x="340" y="8"/>
                  <a:pt x="340" y="19"/>
                </a:cubicBezTo>
                <a:cubicBezTo>
                  <a:pt x="340" y="78"/>
                  <a:pt x="340" y="78"/>
                  <a:pt x="340" y="78"/>
                </a:cubicBezTo>
                <a:cubicBezTo>
                  <a:pt x="340" y="88"/>
                  <a:pt x="331" y="97"/>
                  <a:pt x="32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8" y="97"/>
                  <a:pt x="0" y="88"/>
                  <a:pt x="0" y="7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414686" y="3935040"/>
            <a:ext cx="1171340" cy="334001"/>
          </a:xfrm>
          <a:custGeom>
            <a:avLst/>
            <a:gdLst>
              <a:gd name="T0" fmla="*/ 19 w 340"/>
              <a:gd name="T1" fmla="*/ 0 h 97"/>
              <a:gd name="T2" fmla="*/ 320 w 340"/>
              <a:gd name="T3" fmla="*/ 0 h 97"/>
              <a:gd name="T4" fmla="*/ 340 w 340"/>
              <a:gd name="T5" fmla="*/ 19 h 97"/>
              <a:gd name="T6" fmla="*/ 340 w 340"/>
              <a:gd name="T7" fmla="*/ 78 h 97"/>
              <a:gd name="T8" fmla="*/ 320 w 340"/>
              <a:gd name="T9" fmla="*/ 97 h 97"/>
              <a:gd name="T10" fmla="*/ 19 w 340"/>
              <a:gd name="T11" fmla="*/ 97 h 97"/>
              <a:gd name="T12" fmla="*/ 0 w 340"/>
              <a:gd name="T13" fmla="*/ 78 h 97"/>
              <a:gd name="T14" fmla="*/ 0 w 340"/>
              <a:gd name="T15" fmla="*/ 19 h 97"/>
              <a:gd name="T16" fmla="*/ 19 w 340"/>
              <a:gd name="T1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0" h="97">
                <a:moveTo>
                  <a:pt x="19" y="0"/>
                </a:moveTo>
                <a:cubicBezTo>
                  <a:pt x="320" y="0"/>
                  <a:pt x="320" y="0"/>
                  <a:pt x="320" y="0"/>
                </a:cubicBezTo>
                <a:cubicBezTo>
                  <a:pt x="331" y="0"/>
                  <a:pt x="340" y="8"/>
                  <a:pt x="340" y="19"/>
                </a:cubicBezTo>
                <a:cubicBezTo>
                  <a:pt x="340" y="78"/>
                  <a:pt x="340" y="78"/>
                  <a:pt x="340" y="78"/>
                </a:cubicBezTo>
                <a:cubicBezTo>
                  <a:pt x="340" y="89"/>
                  <a:pt x="331" y="97"/>
                  <a:pt x="32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8" y="97"/>
                  <a:pt x="0" y="89"/>
                  <a:pt x="0" y="7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4688" y="2741206"/>
            <a:ext cx="2808310" cy="1045077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4688" y="4402455"/>
            <a:ext cx="2808310" cy="1045077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00877" y="2397968"/>
            <a:ext cx="1246857" cy="300262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00877" y="3078415"/>
            <a:ext cx="1246857" cy="300262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点击输入标题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00877" y="3725997"/>
            <a:ext cx="1246857" cy="300262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37273" y="4446503"/>
            <a:ext cx="1246857" cy="300262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点击输入标题</a:t>
            </a:r>
          </a:p>
        </p:txBody>
      </p:sp>
    </p:spTree>
    <p:extLst>
      <p:ext uri="{BB962C8B-B14F-4D97-AF65-F5344CB8AC3E}">
        <p14:creationId xmlns:p14="http://schemas.microsoft.com/office/powerpoint/2010/main" val="96695221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2282825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282825" y="3144884"/>
            <a:ext cx="295275" cy="557213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2662238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0063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3414713" y="1885997"/>
            <a:ext cx="296862" cy="1816100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662238" y="2765472"/>
            <a:ext cx="295275" cy="936625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040063" y="2373359"/>
            <a:ext cx="296862" cy="1328738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414713" y="2116184"/>
            <a:ext cx="296862" cy="1585913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18000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695825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075238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454650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318000" y="3432222"/>
            <a:ext cx="295275" cy="269875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695825" y="2773409"/>
            <a:ext cx="296862" cy="928688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075238" y="2116184"/>
            <a:ext cx="296862" cy="1585913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454650" y="3005184"/>
            <a:ext cx="296862" cy="696913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6343650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723063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7102475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480300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480300" y="2108247"/>
            <a:ext cx="296862" cy="1593850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7102475" y="2403522"/>
            <a:ext cx="295275" cy="1298575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6723063" y="2773409"/>
            <a:ext cx="295275" cy="928688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6343650" y="3157584"/>
            <a:ext cx="296862" cy="544513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8478838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8853488" y="1885997"/>
            <a:ext cx="296862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9232900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9612313" y="1885997"/>
            <a:ext cx="295275" cy="1816100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9612313" y="2125709"/>
            <a:ext cx="295275" cy="1576388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9232900" y="2263822"/>
            <a:ext cx="295275" cy="1438275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8853488" y="3314747"/>
            <a:ext cx="296862" cy="387350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8478838" y="2595609"/>
            <a:ext cx="296862" cy="1106488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613025" y="4004837"/>
            <a:ext cx="749300" cy="75183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2791341" y="4179506"/>
            <a:ext cx="397432" cy="402496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657202" y="4004837"/>
            <a:ext cx="751832" cy="75183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691313" y="4004837"/>
            <a:ext cx="749300" cy="75183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8802290" y="4004837"/>
            <a:ext cx="749300" cy="75183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B0F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6907899" y="4255447"/>
            <a:ext cx="311364" cy="250614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4817154" y="4194222"/>
            <a:ext cx="430342" cy="374650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9017460" y="4201173"/>
            <a:ext cx="318960" cy="354398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1938680" y="5208758"/>
            <a:ext cx="20979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00538" y="4905843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97214" y="5208758"/>
            <a:ext cx="20979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59072" y="4905843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28079" y="5208758"/>
            <a:ext cx="20979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89937" y="4905843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37867" y="5208758"/>
            <a:ext cx="20979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选择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粘贴。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99725" y="4905843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695221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88023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93908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36146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78384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2062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1" name="椭圆 1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3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2" name="椭圆 14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4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49" name="椭圆 14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0" name="任意多边形 149"/>
            <p:cNvSpPr>
              <a:spLocks/>
            </p:cNvSpPr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2" name="椭圆 15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4" name="矩形 153"/>
          <p:cNvSpPr/>
          <p:nvPr/>
        </p:nvSpPr>
        <p:spPr>
          <a:xfrm>
            <a:off x="124491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5" name="矩形 154"/>
          <p:cNvSpPr/>
          <p:nvPr/>
        </p:nvSpPr>
        <p:spPr>
          <a:xfrm>
            <a:off x="3458591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5600829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7" name="矩形 156"/>
          <p:cNvSpPr/>
          <p:nvPr/>
        </p:nvSpPr>
        <p:spPr>
          <a:xfrm>
            <a:off x="7743067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8" name="矩形 157"/>
          <p:cNvSpPr/>
          <p:nvPr/>
        </p:nvSpPr>
        <p:spPr>
          <a:xfrm>
            <a:off x="988530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14114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7" grpId="0"/>
      <p:bldP spid="128" grpId="0"/>
      <p:bldP spid="154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饼形 5"/>
          <p:cNvSpPr/>
          <p:nvPr/>
        </p:nvSpPr>
        <p:spPr>
          <a:xfrm>
            <a:off x="3773761" y="179497"/>
            <a:ext cx="4642888" cy="4644567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ea typeface="微软雅黑" pitchFamily="34" charset="-122"/>
            </a:endParaRPr>
          </a:p>
        </p:txBody>
      </p:sp>
      <p:sp>
        <p:nvSpPr>
          <p:cNvPr id="7" name="饼形 6"/>
          <p:cNvSpPr/>
          <p:nvPr/>
        </p:nvSpPr>
        <p:spPr>
          <a:xfrm>
            <a:off x="2104762" y="-1417109"/>
            <a:ext cx="7980889" cy="7983776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ea typeface="微软雅黑" pitchFamily="34" charset="-122"/>
            </a:endParaRPr>
          </a:p>
        </p:txBody>
      </p:sp>
      <p:sp>
        <p:nvSpPr>
          <p:cNvPr id="8" name="饼形 7"/>
          <p:cNvSpPr/>
          <p:nvPr/>
        </p:nvSpPr>
        <p:spPr>
          <a:xfrm>
            <a:off x="2688574" y="-891487"/>
            <a:ext cx="6813265" cy="6815730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ea typeface="微软雅黑" pitchFamily="34" charset="-122"/>
            </a:endParaRPr>
          </a:p>
        </p:txBody>
      </p:sp>
      <p:sp>
        <p:nvSpPr>
          <p:cNvPr id="9" name="饼形 8"/>
          <p:cNvSpPr/>
          <p:nvPr/>
        </p:nvSpPr>
        <p:spPr>
          <a:xfrm>
            <a:off x="3219146" y="-360724"/>
            <a:ext cx="5752127" cy="5754208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88000">
                  <a:schemeClr val="accent5">
                    <a:lumMod val="69000"/>
                    <a:lumOff val="31000"/>
                    <a:alpha val="45000"/>
                  </a:schemeClr>
                </a:gs>
                <a:gs pos="100000">
                  <a:schemeClr val="accent1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dirty="0">
              <a:ea typeface="微软雅黑" pitchFamily="34" charset="-122"/>
            </a:endParaRPr>
          </a:p>
        </p:txBody>
      </p:sp>
      <p:cxnSp>
        <p:nvCxnSpPr>
          <p:cNvPr id="12" name="直接连接符 11"/>
          <p:cNvCxnSpPr>
            <a:stCxn id="19" idx="1"/>
          </p:cNvCxnSpPr>
          <p:nvPr/>
        </p:nvCxnSpPr>
        <p:spPr>
          <a:xfrm>
            <a:off x="6768222" y="3036294"/>
            <a:ext cx="3390459" cy="1335925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9" idx="6"/>
          </p:cNvCxnSpPr>
          <p:nvPr/>
        </p:nvCxnSpPr>
        <p:spPr>
          <a:xfrm flipH="1" flipV="1">
            <a:off x="3424324" y="2574756"/>
            <a:ext cx="1858191" cy="2116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19" idx="2"/>
          </p:cNvCxnSpPr>
          <p:nvPr/>
        </p:nvCxnSpPr>
        <p:spPr>
          <a:xfrm flipH="1" flipV="1">
            <a:off x="6484623" y="3406797"/>
            <a:ext cx="1460310" cy="1820755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9" idx="3"/>
          </p:cNvCxnSpPr>
          <p:nvPr/>
        </p:nvCxnSpPr>
        <p:spPr>
          <a:xfrm flipH="1" flipV="1">
            <a:off x="6025369" y="3548646"/>
            <a:ext cx="69840" cy="2627332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endCxn id="19" idx="4"/>
          </p:cNvCxnSpPr>
          <p:nvPr/>
        </p:nvCxnSpPr>
        <p:spPr>
          <a:xfrm flipV="1">
            <a:off x="4029609" y="3406799"/>
            <a:ext cx="1536500" cy="1664085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9" idx="5"/>
          </p:cNvCxnSpPr>
          <p:nvPr/>
        </p:nvCxnSpPr>
        <p:spPr>
          <a:xfrm flipH="1">
            <a:off x="2558717" y="3036294"/>
            <a:ext cx="2723795" cy="1005649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19" idx="0"/>
          </p:cNvCxnSpPr>
          <p:nvPr/>
        </p:nvCxnSpPr>
        <p:spPr>
          <a:xfrm flipH="1">
            <a:off x="6768219" y="2576870"/>
            <a:ext cx="1904752" cy="0"/>
          </a:xfrm>
          <a:prstGeom prst="line">
            <a:avLst/>
          </a:prstGeom>
          <a:ln w="3175">
            <a:solidFill>
              <a:srgbClr val="3FC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十角星 18"/>
          <p:cNvSpPr/>
          <p:nvPr/>
        </p:nvSpPr>
        <p:spPr>
          <a:xfrm>
            <a:off x="5282515" y="2064518"/>
            <a:ext cx="1485707" cy="1484128"/>
          </a:xfrm>
          <a:prstGeom prst="star10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8" tIns="60938" rIns="121878" bIns="609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 rot="10800000">
            <a:off x="4981858" y="1837939"/>
            <a:ext cx="2142040" cy="21447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4991" y="267949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813200" y="2023165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8289064" y="2023165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9551590" y="3833754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7385121" y="4576892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505525" y="5329893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511037" y="4509120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107472" y="3429000"/>
            <a:ext cx="1107414" cy="1107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0474" y="5136366"/>
            <a:ext cx="1630328" cy="392415"/>
          </a:xfrm>
          <a:prstGeom prst="rect">
            <a:avLst/>
          </a:prstGeom>
          <a:noFill/>
        </p:spPr>
        <p:txBody>
          <a:bodyPr wrap="square" lIns="83999" tIns="0" rIns="83999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9502" y="5579518"/>
            <a:ext cx="3214259" cy="744999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591351"/>
      </p:ext>
    </p:extLst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432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458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6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67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Scale>
                                      <p:cBhvr>
                                        <p:cTn id="23" dur="108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458"/>
                                  </p:stCondLst>
                                  <p:childTnLst>
                                    <p:animScale>
                                      <p:cBhvr>
                                        <p:cTn id="25" dur="108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1566"/>
                                  </p:stCondLst>
                                  <p:childTnLst>
                                    <p:animScale>
                                      <p:cBhvr>
                                        <p:cTn id="27" dur="108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1674"/>
                                  </p:stCondLst>
                                  <p:childTnLst>
                                    <p:animScale>
                                      <p:cBhvr>
                                        <p:cTn id="29" dur="108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229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66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30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53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192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91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288" fill="hold" grpId="0" nodeType="withEffect">
                                  <p:stCondLst>
                                    <p:cond delay="283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7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grpId="0" nodeType="withEffect">
                                  <p:stCondLst>
                                    <p:cond delay="3209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7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288" fill="hold" grpId="0" nodeType="withEffect">
                                  <p:stCondLst>
                                    <p:cond delay="344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7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grpId="0" nodeType="withEffect">
                                  <p:stCondLst>
                                    <p:cond delay="2844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7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8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grpId="0" nodeType="withEffect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7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grpId="0" nodeType="withEffect">
                                  <p:stCondLst>
                                    <p:cond delay="2732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78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8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grpId="0" nodeType="withEffect">
                                  <p:stCondLst>
                                    <p:cond delay="3456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7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7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727723056"/>
              </p:ext>
            </p:extLst>
          </p:nvPr>
        </p:nvGraphicFramePr>
        <p:xfrm>
          <a:off x="4071844" y="1903520"/>
          <a:ext cx="3837626" cy="382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椭圆 5"/>
          <p:cNvSpPr/>
          <p:nvPr/>
        </p:nvSpPr>
        <p:spPr>
          <a:xfrm>
            <a:off x="4998168" y="2826027"/>
            <a:ext cx="1984979" cy="198472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93" tIns="41997" rIns="83993" bIns="41997" rtlCol="0" anchor="ctr"/>
          <a:lstStyle/>
          <a:p>
            <a:pPr algn="ctr"/>
            <a:r>
              <a:rPr lang="zh-CN" alt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6925" y="2243104"/>
            <a:ext cx="734826" cy="848310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>
                <a:solidFill>
                  <a:srgbClr val="0070C0"/>
                </a:solidFill>
                <a:latin typeface="Bebas" pitchFamily="2" charset="0"/>
              </a:rPr>
              <a:t>12</a:t>
            </a:r>
            <a:endParaRPr lang="zh-CN" altLang="en-US" sz="50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3305" y="2243104"/>
            <a:ext cx="849480" cy="848310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>
                <a:solidFill>
                  <a:srgbClr val="0070C0"/>
                </a:solidFill>
                <a:latin typeface="Bebas" pitchFamily="2" charset="0"/>
              </a:rPr>
              <a:t>08</a:t>
            </a:r>
            <a:endParaRPr lang="zh-CN" altLang="en-US" sz="50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6925" y="4386593"/>
            <a:ext cx="848655" cy="848310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>
                <a:solidFill>
                  <a:srgbClr val="0070C0"/>
                </a:solidFill>
                <a:latin typeface="Bebas" pitchFamily="2" charset="0"/>
              </a:rPr>
              <a:t>20</a:t>
            </a:r>
            <a:endParaRPr lang="zh-CN" altLang="en-US" sz="50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306" y="4386593"/>
            <a:ext cx="829389" cy="848310"/>
          </a:xfrm>
          <a:prstGeom prst="rect">
            <a:avLst/>
          </a:prstGeom>
          <a:noFill/>
        </p:spPr>
        <p:txBody>
          <a:bodyPr wrap="none" lIns="83993" tIns="41997" rIns="83993" bIns="41997" rtlCol="0">
            <a:spAutoFit/>
          </a:bodyPr>
          <a:lstStyle/>
          <a:p>
            <a:r>
              <a:rPr lang="en-US" altLang="zh-CN" sz="5000" dirty="0">
                <a:solidFill>
                  <a:srgbClr val="0070C0"/>
                </a:solidFill>
                <a:latin typeface="Bebas" pitchFamily="2" charset="0"/>
              </a:rPr>
              <a:t>60</a:t>
            </a:r>
            <a:endParaRPr lang="zh-CN" altLang="en-US" sz="50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0910" y="2722660"/>
            <a:ext cx="216208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0910" y="2298506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2783" y="2722660"/>
            <a:ext cx="216208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2785" y="2298506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0910" y="4929593"/>
            <a:ext cx="216208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0910" y="4505441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2783" y="4929593"/>
            <a:ext cx="216208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92785" y="4505441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1963838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19"/>
          <p:cNvSpPr/>
          <p:nvPr/>
        </p:nvSpPr>
        <p:spPr>
          <a:xfrm>
            <a:off x="3384934" y="3967660"/>
            <a:ext cx="1105288" cy="552644"/>
          </a:xfrm>
          <a:custGeom>
            <a:avLst/>
            <a:gdLst/>
            <a:ahLst/>
            <a:cxnLst/>
            <a:rect l="l" t="t" r="r" b="b"/>
            <a:pathLst>
              <a:path w="1105288" h="552644">
                <a:moveTo>
                  <a:pt x="0" y="0"/>
                </a:moveTo>
                <a:lnTo>
                  <a:pt x="1105288" y="0"/>
                </a:lnTo>
                <a:cubicBezTo>
                  <a:pt x="1105288" y="305217"/>
                  <a:pt x="857861" y="552644"/>
                  <a:pt x="552644" y="552644"/>
                </a:cubicBezTo>
                <a:cubicBezTo>
                  <a:pt x="247427" y="552644"/>
                  <a:pt x="0" y="305217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Bebas" pitchFamily="2" charset="0"/>
              </a:rPr>
              <a:t>47%</a:t>
            </a:r>
            <a:endParaRPr lang="zh-CN" altLang="en-US" sz="2000">
              <a:latin typeface="Bebas" pitchFamily="2" charset="0"/>
            </a:endParaRPr>
          </a:p>
        </p:txBody>
      </p:sp>
      <p:sp>
        <p:nvSpPr>
          <p:cNvPr id="6" name="椭圆 19"/>
          <p:cNvSpPr/>
          <p:nvPr/>
        </p:nvSpPr>
        <p:spPr>
          <a:xfrm>
            <a:off x="6169824" y="3963415"/>
            <a:ext cx="1445388" cy="722694"/>
          </a:xfrm>
          <a:custGeom>
            <a:avLst/>
            <a:gdLst/>
            <a:ahLst/>
            <a:cxnLst/>
            <a:rect l="l" t="t" r="r" b="b"/>
            <a:pathLst>
              <a:path w="1105288" h="552644">
                <a:moveTo>
                  <a:pt x="0" y="0"/>
                </a:moveTo>
                <a:lnTo>
                  <a:pt x="1105288" y="0"/>
                </a:lnTo>
                <a:cubicBezTo>
                  <a:pt x="1105288" y="305217"/>
                  <a:pt x="857861" y="552644"/>
                  <a:pt x="552644" y="552644"/>
                </a:cubicBezTo>
                <a:cubicBezTo>
                  <a:pt x="247427" y="552644"/>
                  <a:pt x="0" y="305217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Bebas" pitchFamily="2" charset="0"/>
              </a:rPr>
              <a:t>61%</a:t>
            </a:r>
            <a:endParaRPr lang="zh-CN" altLang="en-US" sz="2400">
              <a:latin typeface="Bebas" pitchFamily="2" charset="0"/>
            </a:endParaRPr>
          </a:p>
        </p:txBody>
      </p:sp>
      <p:sp>
        <p:nvSpPr>
          <p:cNvPr id="7" name="椭圆 19"/>
          <p:cNvSpPr/>
          <p:nvPr/>
        </p:nvSpPr>
        <p:spPr>
          <a:xfrm>
            <a:off x="8777902" y="3967660"/>
            <a:ext cx="2139116" cy="1069558"/>
          </a:xfrm>
          <a:custGeom>
            <a:avLst/>
            <a:gdLst/>
            <a:ahLst/>
            <a:cxnLst/>
            <a:rect l="l" t="t" r="r" b="b"/>
            <a:pathLst>
              <a:path w="1105288" h="552644">
                <a:moveTo>
                  <a:pt x="0" y="0"/>
                </a:moveTo>
                <a:lnTo>
                  <a:pt x="1105288" y="0"/>
                </a:lnTo>
                <a:cubicBezTo>
                  <a:pt x="1105288" y="305217"/>
                  <a:pt x="857861" y="552644"/>
                  <a:pt x="552644" y="552644"/>
                </a:cubicBezTo>
                <a:cubicBezTo>
                  <a:pt x="247427" y="552644"/>
                  <a:pt x="0" y="305217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Bebas" pitchFamily="2" charset="0"/>
              </a:rPr>
              <a:t>97%</a:t>
            </a:r>
            <a:endParaRPr lang="zh-CN" altLang="en-US" sz="2400">
              <a:latin typeface="Bebas" pitchFamily="2" charset="0"/>
            </a:endParaRPr>
          </a:p>
        </p:txBody>
      </p:sp>
      <p:sp>
        <p:nvSpPr>
          <p:cNvPr id="8" name="椭圆 11"/>
          <p:cNvSpPr/>
          <p:nvPr/>
        </p:nvSpPr>
        <p:spPr>
          <a:xfrm>
            <a:off x="1412112" y="2948986"/>
            <a:ext cx="2095991" cy="1008112"/>
          </a:xfrm>
          <a:custGeom>
            <a:avLst/>
            <a:gdLst/>
            <a:ahLst/>
            <a:cxnLst/>
            <a:rect l="l" t="t" r="r" b="b"/>
            <a:pathLst>
              <a:path w="1796564" h="864096">
                <a:moveTo>
                  <a:pt x="898282" y="0"/>
                </a:moveTo>
                <a:cubicBezTo>
                  <a:pt x="1383321" y="0"/>
                  <a:pt x="1778753" y="383652"/>
                  <a:pt x="1796564" y="864096"/>
                </a:cubicBezTo>
                <a:lnTo>
                  <a:pt x="0" y="864096"/>
                </a:lnTo>
                <a:cubicBezTo>
                  <a:pt x="17812" y="383652"/>
                  <a:pt x="413243" y="0"/>
                  <a:pt x="89828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Bebas" pitchFamily="2" charset="0"/>
              </a:rPr>
              <a:t>89%</a:t>
            </a:r>
            <a:endParaRPr lang="zh-CN" altLang="en-US" sz="2800">
              <a:latin typeface="Bebas" pitchFamily="2" charset="0"/>
            </a:endParaRPr>
          </a:p>
        </p:txBody>
      </p:sp>
      <p:sp>
        <p:nvSpPr>
          <p:cNvPr id="9" name="椭圆 11"/>
          <p:cNvSpPr/>
          <p:nvPr/>
        </p:nvSpPr>
        <p:spPr>
          <a:xfrm>
            <a:off x="4925073" y="3496333"/>
            <a:ext cx="979949" cy="471327"/>
          </a:xfrm>
          <a:custGeom>
            <a:avLst/>
            <a:gdLst/>
            <a:ahLst/>
            <a:cxnLst/>
            <a:rect l="l" t="t" r="r" b="b"/>
            <a:pathLst>
              <a:path w="1796564" h="864096">
                <a:moveTo>
                  <a:pt x="898282" y="0"/>
                </a:moveTo>
                <a:cubicBezTo>
                  <a:pt x="1383321" y="0"/>
                  <a:pt x="1778753" y="383652"/>
                  <a:pt x="1796564" y="864096"/>
                </a:cubicBezTo>
                <a:lnTo>
                  <a:pt x="0" y="864096"/>
                </a:lnTo>
                <a:cubicBezTo>
                  <a:pt x="17812" y="383652"/>
                  <a:pt x="413243" y="0"/>
                  <a:pt x="8982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Bebas" pitchFamily="2" charset="0"/>
              </a:rPr>
              <a:t>36%</a:t>
            </a:r>
            <a:endParaRPr lang="zh-CN" altLang="en-US">
              <a:latin typeface="Bebas" pitchFamily="2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20429" y="2947482"/>
            <a:ext cx="2099117" cy="1009616"/>
          </a:xfrm>
          <a:custGeom>
            <a:avLst/>
            <a:gdLst/>
            <a:ahLst/>
            <a:cxnLst/>
            <a:rect l="l" t="t" r="r" b="b"/>
            <a:pathLst>
              <a:path w="1796564" h="864096">
                <a:moveTo>
                  <a:pt x="898282" y="0"/>
                </a:moveTo>
                <a:cubicBezTo>
                  <a:pt x="1383321" y="0"/>
                  <a:pt x="1778753" y="383652"/>
                  <a:pt x="1796564" y="864096"/>
                </a:cubicBezTo>
                <a:lnTo>
                  <a:pt x="0" y="864096"/>
                </a:lnTo>
                <a:cubicBezTo>
                  <a:pt x="17812" y="383652"/>
                  <a:pt x="413243" y="0"/>
                  <a:pt x="8982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Bebas" pitchFamily="2" charset="0"/>
              </a:rPr>
              <a:t>91%</a:t>
            </a:r>
            <a:endParaRPr lang="zh-CN" altLang="en-US" sz="2800">
              <a:latin typeface="Bebas" pitchFamily="2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990476" y="3957098"/>
            <a:ext cx="10369152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91063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8810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86557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34304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82051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297980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775452" y="388509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标注 20"/>
          <p:cNvSpPr/>
          <p:nvPr/>
        </p:nvSpPr>
        <p:spPr>
          <a:xfrm>
            <a:off x="9639484" y="3381034"/>
            <a:ext cx="762484" cy="289226"/>
          </a:xfrm>
          <a:prstGeom prst="wedgeRoundRectCallout">
            <a:avLst>
              <a:gd name="adj1" fmla="val -20000"/>
              <a:gd name="adj2" fmla="val 97628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2015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7988746" y="4324762"/>
            <a:ext cx="762484" cy="289226"/>
          </a:xfrm>
          <a:prstGeom prst="wedgeRoundRectCallout">
            <a:avLst>
              <a:gd name="adj1" fmla="val -164"/>
              <a:gd name="adj2" fmla="val -10695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2014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6409795" y="3381034"/>
            <a:ext cx="762484" cy="289226"/>
          </a:xfrm>
          <a:prstGeom prst="wedgeRoundRectCallout">
            <a:avLst>
              <a:gd name="adj1" fmla="val 7331"/>
              <a:gd name="adj2" fmla="val 11040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2013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3508103" y="3381034"/>
            <a:ext cx="762484" cy="289226"/>
          </a:xfrm>
          <a:prstGeom prst="wedgeRoundRectCallout">
            <a:avLst>
              <a:gd name="adj1" fmla="val 7331"/>
              <a:gd name="adj2" fmla="val 110403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2011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5033806" y="4315944"/>
            <a:ext cx="762484" cy="289226"/>
          </a:xfrm>
          <a:prstGeom prst="wedgeRoundRectCallout">
            <a:avLst>
              <a:gd name="adj1" fmla="val 8268"/>
              <a:gd name="adj2" fmla="val -105306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2012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2078866" y="4315944"/>
            <a:ext cx="762484" cy="289226"/>
          </a:xfrm>
          <a:prstGeom prst="wedgeRoundRectCallout">
            <a:avLst>
              <a:gd name="adj1" fmla="val 8268"/>
              <a:gd name="adj2" fmla="val -105306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2010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2809" y="2302654"/>
            <a:ext cx="351625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9634" y="1907598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4157" y="2319343"/>
            <a:ext cx="321781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0982" y="1924287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2199" y="5480240"/>
            <a:ext cx="2387429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59025" y="5085184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1407" y="5480240"/>
            <a:ext cx="3399863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。您的内容打在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，或者通过通过复制您的文本。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58233" y="5085184"/>
            <a:ext cx="177427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1963838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六边形 20"/>
          <p:cNvSpPr/>
          <p:nvPr/>
        </p:nvSpPr>
        <p:spPr>
          <a:xfrm>
            <a:off x="5663158" y="177281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六边形 21"/>
          <p:cNvSpPr/>
          <p:nvPr/>
        </p:nvSpPr>
        <p:spPr>
          <a:xfrm>
            <a:off x="6969376" y="2492896"/>
            <a:ext cx="1532696" cy="1321290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23" name="六边形 22"/>
          <p:cNvSpPr/>
          <p:nvPr/>
        </p:nvSpPr>
        <p:spPr>
          <a:xfrm>
            <a:off x="5663158" y="3203538"/>
            <a:ext cx="1532696" cy="1321290"/>
          </a:xfrm>
          <a:prstGeom prst="hexagon">
            <a:avLst/>
          </a:prstGeom>
          <a:blipFill dpi="0" rotWithShape="1">
            <a:blip r:embed="rId3"/>
            <a:srcRect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六边形 23"/>
          <p:cNvSpPr/>
          <p:nvPr/>
        </p:nvSpPr>
        <p:spPr>
          <a:xfrm>
            <a:off x="8255446" y="3203538"/>
            <a:ext cx="1532696" cy="1321290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六边形 24"/>
          <p:cNvSpPr/>
          <p:nvPr/>
        </p:nvSpPr>
        <p:spPr>
          <a:xfrm>
            <a:off x="6969376" y="393305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26" name="六边形 25"/>
          <p:cNvSpPr/>
          <p:nvPr/>
        </p:nvSpPr>
        <p:spPr>
          <a:xfrm>
            <a:off x="9551590" y="249289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27" name="六边形 26"/>
          <p:cNvSpPr/>
          <p:nvPr/>
        </p:nvSpPr>
        <p:spPr>
          <a:xfrm>
            <a:off x="4356750" y="2492896"/>
            <a:ext cx="1532696" cy="1321290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六边形 27"/>
          <p:cNvSpPr/>
          <p:nvPr/>
        </p:nvSpPr>
        <p:spPr>
          <a:xfrm>
            <a:off x="5663158" y="4627990"/>
            <a:ext cx="1532696" cy="1321290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六边形 28"/>
          <p:cNvSpPr/>
          <p:nvPr/>
        </p:nvSpPr>
        <p:spPr>
          <a:xfrm>
            <a:off x="8255446" y="465313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30" name="六边形 29"/>
          <p:cNvSpPr/>
          <p:nvPr/>
        </p:nvSpPr>
        <p:spPr>
          <a:xfrm>
            <a:off x="9551590" y="3933056"/>
            <a:ext cx="1532696" cy="1321290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31" name="六边形 30"/>
          <p:cNvSpPr/>
          <p:nvPr/>
        </p:nvSpPr>
        <p:spPr>
          <a:xfrm>
            <a:off x="4356750" y="3933056"/>
            <a:ext cx="1532696" cy="132129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32" name="六边形 31"/>
          <p:cNvSpPr/>
          <p:nvPr/>
        </p:nvSpPr>
        <p:spPr>
          <a:xfrm>
            <a:off x="3050342" y="3203538"/>
            <a:ext cx="1532696" cy="1321290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766614" y="5089085"/>
            <a:ext cx="27869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Times New Roman" pitchFamily="18" charset="0"/>
              </a:rPr>
              <a:t>点击添加标题</a:t>
            </a:r>
            <a:endParaRPr kumimoji="0" lang="zh-CN" altLang="en-US" sz="18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6613" y="5424782"/>
            <a:ext cx="435648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。您的内容打在这里，或者通过复制您的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后您的内容打在这里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1963838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3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>
            <a:spLocks/>
          </p:cNvSpPr>
          <p:nvPr/>
        </p:nvSpPr>
        <p:spPr bwMode="auto">
          <a:xfrm>
            <a:off x="3922954" y="5148531"/>
            <a:ext cx="2290457" cy="1734003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20"/>
          <p:cNvSpPr>
            <a:spLocks/>
          </p:cNvSpPr>
          <p:nvPr/>
        </p:nvSpPr>
        <p:spPr bwMode="auto">
          <a:xfrm>
            <a:off x="6073837" y="5204004"/>
            <a:ext cx="1665950" cy="654949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21"/>
          <p:cNvSpPr>
            <a:spLocks/>
          </p:cNvSpPr>
          <p:nvPr/>
        </p:nvSpPr>
        <p:spPr bwMode="auto">
          <a:xfrm>
            <a:off x="6290356" y="3010106"/>
            <a:ext cx="1521007" cy="62094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22"/>
          <p:cNvSpPr>
            <a:spLocks/>
          </p:cNvSpPr>
          <p:nvPr/>
        </p:nvSpPr>
        <p:spPr bwMode="auto">
          <a:xfrm>
            <a:off x="5198811" y="3770634"/>
            <a:ext cx="660297" cy="1526424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23"/>
          <p:cNvSpPr>
            <a:spLocks/>
          </p:cNvSpPr>
          <p:nvPr/>
        </p:nvSpPr>
        <p:spPr bwMode="auto">
          <a:xfrm>
            <a:off x="6590979" y="4294950"/>
            <a:ext cx="1850259" cy="1479898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4611882" y="2507264"/>
            <a:ext cx="1601530" cy="62094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>
            <a:off x="4468728" y="4108845"/>
            <a:ext cx="1254384" cy="638844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6"/>
          <p:cNvSpPr>
            <a:spLocks/>
          </p:cNvSpPr>
          <p:nvPr/>
        </p:nvSpPr>
        <p:spPr bwMode="auto">
          <a:xfrm>
            <a:off x="5723111" y="3158633"/>
            <a:ext cx="638823" cy="1254424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7"/>
          <p:cNvSpPr>
            <a:spLocks/>
          </p:cNvSpPr>
          <p:nvPr/>
        </p:nvSpPr>
        <p:spPr bwMode="auto">
          <a:xfrm>
            <a:off x="6138256" y="1957894"/>
            <a:ext cx="642402" cy="1254424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1610" tIns="40805" rIns="81610" bIns="408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571657" y="5105585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387007" y="3752422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441238" y="4221583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548319" y="2627159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523258" y="2142586"/>
            <a:ext cx="382935" cy="38294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0" tIns="40805" rIns="81610" bIns="40805"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2"/>
          <p:cNvSpPr txBox="1"/>
          <p:nvPr/>
        </p:nvSpPr>
        <p:spPr>
          <a:xfrm>
            <a:off x="1126654" y="4961883"/>
            <a:ext cx="2420300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844921" y="3558482"/>
            <a:ext cx="2484572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45782" y="4135369"/>
            <a:ext cx="2249511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8110249" y="2514182"/>
            <a:ext cx="2442327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2137496" y="2004397"/>
            <a:ext cx="2249511" cy="880767"/>
          </a:xfrm>
          <a:prstGeom prst="rect">
            <a:avLst/>
          </a:prstGeom>
          <a:noFill/>
        </p:spPr>
        <p:txBody>
          <a:bodyPr wrap="square" lIns="81610" tIns="40805" rIns="81610" bIns="40805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1963838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806791"/>
            <a:ext cx="12192000" cy="39633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9"/>
          <p:cNvSpPr>
            <a:spLocks noChangeArrowheads="1"/>
          </p:cNvSpPr>
          <p:nvPr/>
        </p:nvSpPr>
        <p:spPr bwMode="auto">
          <a:xfrm>
            <a:off x="1617630" y="2995742"/>
            <a:ext cx="9082868" cy="22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回顾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这一年的工作，在取得成绩的同时，我们也找到了工作中的不足和问题，主要反映于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及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xxx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的风格、定型还有待进一步探索，尤其是网上的公司产品库充分体现我们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xxxxx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和我们这个平台能为客户提供良好的商机和快捷方便的信息、导航的功能发挥。展望新的一年，我们将继续努力，力争各项工作更上一个新台阶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" name="TextBox 18"/>
          <p:cNvSpPr>
            <a:spLocks noChangeArrowheads="1"/>
          </p:cNvSpPr>
          <p:nvPr/>
        </p:nvSpPr>
        <p:spPr bwMode="auto">
          <a:xfrm>
            <a:off x="1627242" y="766345"/>
            <a:ext cx="1598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前 言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大黑简体" pitchFamily="65" charset="-122"/>
            </a:endParaRPr>
          </a:p>
        </p:txBody>
      </p:sp>
      <p:sp>
        <p:nvSpPr>
          <p:cNvPr id="15" name="前言"/>
          <p:cNvSpPr>
            <a:spLocks noChangeArrowheads="1"/>
          </p:cNvSpPr>
          <p:nvPr/>
        </p:nvSpPr>
        <p:spPr bwMode="auto">
          <a:xfrm>
            <a:off x="3240084" y="1077394"/>
            <a:ext cx="2028119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  <a:sym typeface="Impact" pitchFamily="34" charset="0"/>
              </a:rPr>
              <a:t>Introduction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Impact" pitchFamily="34" charset="0"/>
              <a:sym typeface="Impact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8374985" y="734813"/>
            <a:ext cx="2268326" cy="1645780"/>
          </a:xfrm>
          <a:prstGeom prst="rect">
            <a:avLst/>
          </a:prstGeom>
          <a:solidFill>
            <a:schemeClr val="bg1"/>
          </a:solidFill>
          <a:ln w="12700">
            <a:solidFill>
              <a:srgbClr val="536279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47" y="1022708"/>
            <a:ext cx="1380001" cy="11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08436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6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uild="allAtOnce"/>
      <p:bldP spid="14" grpId="0"/>
      <p:bldP spid="15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88023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93908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36146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78384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2062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1" name="椭圆 1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3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2" name="椭圆 14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4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49" name="椭圆 14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0" name="任意多边形 149"/>
            <p:cNvSpPr>
              <a:spLocks/>
            </p:cNvSpPr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2" name="椭圆 15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4" name="矩形 153"/>
          <p:cNvSpPr/>
          <p:nvPr/>
        </p:nvSpPr>
        <p:spPr>
          <a:xfrm>
            <a:off x="124491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5" name="矩形 154"/>
          <p:cNvSpPr/>
          <p:nvPr/>
        </p:nvSpPr>
        <p:spPr>
          <a:xfrm>
            <a:off x="3458591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5600829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7" name="矩形 156"/>
          <p:cNvSpPr/>
          <p:nvPr/>
        </p:nvSpPr>
        <p:spPr>
          <a:xfrm>
            <a:off x="7743067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8" name="矩形 157"/>
          <p:cNvSpPr/>
          <p:nvPr/>
        </p:nvSpPr>
        <p:spPr>
          <a:xfrm>
            <a:off x="988530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847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7" grpId="0"/>
      <p:bldP spid="128" grpId="0"/>
      <p:bldP spid="154" grpId="0"/>
      <p:bldP spid="155" grpId="0"/>
      <p:bldP spid="156" grpId="0"/>
      <p:bldP spid="157" grpId="0"/>
      <p:bldP spid="1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18077" y="2116661"/>
            <a:ext cx="3109800" cy="1631415"/>
            <a:chOff x="5157515" y="1784090"/>
            <a:chExt cx="3384376" cy="1775690"/>
          </a:xfrm>
        </p:grpSpPr>
        <p:sp>
          <p:nvSpPr>
            <p:cNvPr id="6" name="矩形标注 5"/>
            <p:cNvSpPr/>
            <p:nvPr/>
          </p:nvSpPr>
          <p:spPr>
            <a:xfrm>
              <a:off x="5157515" y="1784090"/>
              <a:ext cx="3384376" cy="1775690"/>
            </a:xfrm>
            <a:prstGeom prst="wedgeRect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37635" y="2472142"/>
              <a:ext cx="2206620" cy="82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</a:t>
              </a:r>
              <a:r>
                <a:rPr lang="zh-CN" altLang="en-US" sz="1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文字。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7635" y="2010477"/>
              <a:ext cx="887138" cy="46713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标题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2</a:t>
              </a:r>
              <a:endPara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352025" y="2383197"/>
              <a:ext cx="885610" cy="556344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35388" y="4245857"/>
            <a:ext cx="3109800" cy="1631415"/>
            <a:chOff x="7461771" y="4101582"/>
            <a:chExt cx="3384376" cy="1775690"/>
          </a:xfrm>
        </p:grpSpPr>
        <p:sp>
          <p:nvSpPr>
            <p:cNvPr id="13" name="矩形标注 12"/>
            <p:cNvSpPr/>
            <p:nvPr/>
          </p:nvSpPr>
          <p:spPr>
            <a:xfrm>
              <a:off x="7461771" y="4101582"/>
              <a:ext cx="3384376" cy="1775690"/>
            </a:xfrm>
            <a:prstGeom prst="wedgeRectCallou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41891" y="4825153"/>
              <a:ext cx="2206620" cy="82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</a:t>
              </a:r>
              <a:r>
                <a:rPr lang="zh-CN" altLang="en-US" sz="1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文字。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41891" y="4363488"/>
              <a:ext cx="887138" cy="46713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标题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4</a:t>
              </a:r>
              <a:endPara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7701324" y="4670910"/>
              <a:ext cx="807733" cy="652292"/>
            </a:xfrm>
            <a:custGeom>
              <a:avLst/>
              <a:gdLst>
                <a:gd name="T0" fmla="*/ 67 w 123"/>
                <a:gd name="T1" fmla="*/ 62 h 100"/>
                <a:gd name="T2" fmla="*/ 67 w 123"/>
                <a:gd name="T3" fmla="*/ 65 h 100"/>
                <a:gd name="T4" fmla="*/ 66 w 123"/>
                <a:gd name="T5" fmla="*/ 67 h 100"/>
                <a:gd name="T6" fmla="*/ 62 w 123"/>
                <a:gd name="T7" fmla="*/ 67 h 100"/>
                <a:gd name="T8" fmla="*/ 58 w 123"/>
                <a:gd name="T9" fmla="*/ 67 h 100"/>
                <a:gd name="T10" fmla="*/ 56 w 123"/>
                <a:gd name="T11" fmla="*/ 65 h 100"/>
                <a:gd name="T12" fmla="*/ 56 w 123"/>
                <a:gd name="T13" fmla="*/ 62 h 100"/>
                <a:gd name="T14" fmla="*/ 0 w 123"/>
                <a:gd name="T15" fmla="*/ 44 h 100"/>
                <a:gd name="T16" fmla="*/ 0 w 123"/>
                <a:gd name="T17" fmla="*/ 81 h 100"/>
                <a:gd name="T18" fmla="*/ 19 w 123"/>
                <a:gd name="T19" fmla="*/ 100 h 100"/>
                <a:gd name="T20" fmla="*/ 62 w 123"/>
                <a:gd name="T21" fmla="*/ 100 h 100"/>
                <a:gd name="T22" fmla="*/ 104 w 123"/>
                <a:gd name="T23" fmla="*/ 100 h 100"/>
                <a:gd name="T24" fmla="*/ 123 w 123"/>
                <a:gd name="T25" fmla="*/ 81 h 100"/>
                <a:gd name="T26" fmla="*/ 123 w 123"/>
                <a:gd name="T27" fmla="*/ 44 h 100"/>
                <a:gd name="T28" fmla="*/ 67 w 123"/>
                <a:gd name="T29" fmla="*/ 62 h 100"/>
                <a:gd name="T30" fmla="*/ 62 w 123"/>
                <a:gd name="T31" fmla="*/ 58 h 100"/>
                <a:gd name="T32" fmla="*/ 64 w 123"/>
                <a:gd name="T33" fmla="*/ 58 h 100"/>
                <a:gd name="T34" fmla="*/ 66 w 123"/>
                <a:gd name="T35" fmla="*/ 59 h 100"/>
                <a:gd name="T36" fmla="*/ 66 w 123"/>
                <a:gd name="T37" fmla="*/ 64 h 100"/>
                <a:gd name="T38" fmla="*/ 64 w 123"/>
                <a:gd name="T39" fmla="*/ 65 h 100"/>
                <a:gd name="T40" fmla="*/ 62 w 123"/>
                <a:gd name="T41" fmla="*/ 65 h 100"/>
                <a:gd name="T42" fmla="*/ 60 w 123"/>
                <a:gd name="T43" fmla="*/ 65 h 100"/>
                <a:gd name="T44" fmla="*/ 58 w 123"/>
                <a:gd name="T45" fmla="*/ 64 h 100"/>
                <a:gd name="T46" fmla="*/ 58 w 123"/>
                <a:gd name="T47" fmla="*/ 59 h 100"/>
                <a:gd name="T48" fmla="*/ 60 w 123"/>
                <a:gd name="T49" fmla="*/ 58 h 100"/>
                <a:gd name="T50" fmla="*/ 62 w 123"/>
                <a:gd name="T51" fmla="*/ 58 h 100"/>
                <a:gd name="T52" fmla="*/ 56 w 123"/>
                <a:gd name="T53" fmla="*/ 58 h 100"/>
                <a:gd name="T54" fmla="*/ 56 w 123"/>
                <a:gd name="T55" fmla="*/ 60 h 100"/>
                <a:gd name="T56" fmla="*/ 1 w 123"/>
                <a:gd name="T57" fmla="*/ 42 h 100"/>
                <a:gd name="T58" fmla="*/ 19 w 123"/>
                <a:gd name="T59" fmla="*/ 24 h 100"/>
                <a:gd name="T60" fmla="*/ 62 w 123"/>
                <a:gd name="T61" fmla="*/ 24 h 100"/>
                <a:gd name="T62" fmla="*/ 104 w 123"/>
                <a:gd name="T63" fmla="*/ 24 h 100"/>
                <a:gd name="T64" fmla="*/ 123 w 123"/>
                <a:gd name="T65" fmla="*/ 42 h 100"/>
                <a:gd name="T66" fmla="*/ 67 w 123"/>
                <a:gd name="T67" fmla="*/ 60 h 100"/>
                <a:gd name="T68" fmla="*/ 67 w 123"/>
                <a:gd name="T69" fmla="*/ 58 h 100"/>
                <a:gd name="T70" fmla="*/ 66 w 123"/>
                <a:gd name="T71" fmla="*/ 56 h 100"/>
                <a:gd name="T72" fmla="*/ 62 w 123"/>
                <a:gd name="T73" fmla="*/ 56 h 100"/>
                <a:gd name="T74" fmla="*/ 58 w 123"/>
                <a:gd name="T75" fmla="*/ 56 h 100"/>
                <a:gd name="T76" fmla="*/ 56 w 123"/>
                <a:gd name="T77" fmla="*/ 58 h 100"/>
                <a:gd name="T78" fmla="*/ 62 w 123"/>
                <a:gd name="T79" fmla="*/ 4 h 100"/>
                <a:gd name="T80" fmla="*/ 62 w 123"/>
                <a:gd name="T81" fmla="*/ 4 h 100"/>
                <a:gd name="T82" fmla="*/ 81 w 123"/>
                <a:gd name="T83" fmla="*/ 23 h 100"/>
                <a:gd name="T84" fmla="*/ 84 w 123"/>
                <a:gd name="T85" fmla="*/ 23 h 100"/>
                <a:gd name="T86" fmla="*/ 62 w 123"/>
                <a:gd name="T87" fmla="*/ 0 h 100"/>
                <a:gd name="T88" fmla="*/ 62 w 123"/>
                <a:gd name="T89" fmla="*/ 0 h 100"/>
                <a:gd name="T90" fmla="*/ 39 w 123"/>
                <a:gd name="T91" fmla="*/ 23 h 100"/>
                <a:gd name="T92" fmla="*/ 43 w 123"/>
                <a:gd name="T93" fmla="*/ 23 h 100"/>
                <a:gd name="T94" fmla="*/ 62 w 123"/>
                <a:gd name="T9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100">
                  <a:moveTo>
                    <a:pt x="67" y="62"/>
                  </a:moveTo>
                  <a:cubicBezTo>
                    <a:pt x="67" y="65"/>
                    <a:pt x="67" y="65"/>
                    <a:pt x="67" y="65"/>
                  </a:cubicBezTo>
                  <a:cubicBezTo>
                    <a:pt x="67" y="66"/>
                    <a:pt x="67" y="67"/>
                    <a:pt x="66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7" y="67"/>
                    <a:pt x="56" y="66"/>
                    <a:pt x="56" y="6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2"/>
                    <a:pt x="9" y="100"/>
                    <a:pt x="19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14" y="100"/>
                    <a:pt x="123" y="92"/>
                    <a:pt x="123" y="81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67" y="62"/>
                    <a:pt x="67" y="62"/>
                    <a:pt x="67" y="62"/>
                  </a:cubicBezTo>
                  <a:close/>
                  <a:moveTo>
                    <a:pt x="62" y="58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6" y="58"/>
                    <a:pt x="66" y="59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5"/>
                    <a:pt x="65" y="65"/>
                    <a:pt x="64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9" y="65"/>
                    <a:pt x="58" y="65"/>
                    <a:pt x="58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8"/>
                    <a:pt x="59" y="58"/>
                    <a:pt x="60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56" y="58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2"/>
                    <a:pt x="9" y="24"/>
                    <a:pt x="19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14" y="24"/>
                    <a:pt x="122" y="32"/>
                    <a:pt x="123" y="42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7" y="56"/>
                    <a:pt x="56" y="56"/>
                    <a:pt x="56" y="58"/>
                  </a:cubicBezTo>
                  <a:close/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72" y="4"/>
                    <a:pt x="81" y="13"/>
                    <a:pt x="81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11"/>
                    <a:pt x="74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9" y="0"/>
                    <a:pt x="39" y="11"/>
                    <a:pt x="39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13"/>
                    <a:pt x="51" y="4"/>
                    <a:pt x="6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18367" y="4245857"/>
            <a:ext cx="3109800" cy="1631415"/>
            <a:chOff x="3634221" y="4101582"/>
            <a:chExt cx="3384376" cy="1775690"/>
          </a:xfrm>
        </p:grpSpPr>
        <p:sp>
          <p:nvSpPr>
            <p:cNvPr id="18" name="矩形标注 17"/>
            <p:cNvSpPr/>
            <p:nvPr/>
          </p:nvSpPr>
          <p:spPr>
            <a:xfrm>
              <a:off x="3634221" y="4101582"/>
              <a:ext cx="3384376" cy="1775690"/>
            </a:xfrm>
            <a:prstGeom prst="wedgeRectCallou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46612" y="4825153"/>
              <a:ext cx="2206620" cy="82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</a:t>
              </a:r>
              <a:r>
                <a:rPr lang="zh-CN" altLang="en-US" sz="1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文字。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6612" y="4363488"/>
              <a:ext cx="887138" cy="46713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标题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3</a:t>
              </a:r>
              <a:endPara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3796813" y="4670910"/>
              <a:ext cx="845520" cy="740810"/>
            </a:xfrm>
            <a:custGeom>
              <a:avLst/>
              <a:gdLst>
                <a:gd name="T0" fmla="*/ 92 w 137"/>
                <a:gd name="T1" fmla="*/ 69 h 120"/>
                <a:gd name="T2" fmla="*/ 76 w 137"/>
                <a:gd name="T3" fmla="*/ 52 h 120"/>
                <a:gd name="T4" fmla="*/ 75 w 137"/>
                <a:gd name="T5" fmla="*/ 38 h 120"/>
                <a:gd name="T6" fmla="*/ 69 w 137"/>
                <a:gd name="T7" fmla="*/ 44 h 120"/>
                <a:gd name="T8" fmla="*/ 52 w 137"/>
                <a:gd name="T9" fmla="*/ 28 h 120"/>
                <a:gd name="T10" fmla="*/ 41 w 137"/>
                <a:gd name="T11" fmla="*/ 37 h 120"/>
                <a:gd name="T12" fmla="*/ 18 w 137"/>
                <a:gd name="T13" fmla="*/ 38 h 120"/>
                <a:gd name="T14" fmla="*/ 16 w 137"/>
                <a:gd name="T15" fmla="*/ 52 h 120"/>
                <a:gd name="T16" fmla="*/ 0 w 137"/>
                <a:gd name="T17" fmla="*/ 69 h 120"/>
                <a:gd name="T18" fmla="*/ 9 w 137"/>
                <a:gd name="T19" fmla="*/ 80 h 120"/>
                <a:gd name="T20" fmla="*/ 10 w 137"/>
                <a:gd name="T21" fmla="*/ 103 h 120"/>
                <a:gd name="T22" fmla="*/ 24 w 137"/>
                <a:gd name="T23" fmla="*/ 104 h 120"/>
                <a:gd name="T24" fmla="*/ 41 w 137"/>
                <a:gd name="T25" fmla="*/ 120 h 120"/>
                <a:gd name="T26" fmla="*/ 52 w 137"/>
                <a:gd name="T27" fmla="*/ 111 h 120"/>
                <a:gd name="T28" fmla="*/ 72 w 137"/>
                <a:gd name="T29" fmla="*/ 107 h 120"/>
                <a:gd name="T30" fmla="*/ 83 w 137"/>
                <a:gd name="T31" fmla="*/ 103 h 120"/>
                <a:gd name="T32" fmla="*/ 83 w 137"/>
                <a:gd name="T33" fmla="*/ 80 h 120"/>
                <a:gd name="T34" fmla="*/ 72 w 137"/>
                <a:gd name="T35" fmla="*/ 84 h 120"/>
                <a:gd name="T36" fmla="*/ 46 w 137"/>
                <a:gd name="T37" fmla="*/ 101 h 120"/>
                <a:gd name="T38" fmla="*/ 46 w 137"/>
                <a:gd name="T39" fmla="*/ 47 h 120"/>
                <a:gd name="T40" fmla="*/ 73 w 137"/>
                <a:gd name="T41" fmla="*/ 74 h 120"/>
                <a:gd name="T42" fmla="*/ 129 w 137"/>
                <a:gd name="T43" fmla="*/ 77 h 120"/>
                <a:gd name="T44" fmla="*/ 137 w 137"/>
                <a:gd name="T45" fmla="*/ 85 h 120"/>
                <a:gd name="T46" fmla="*/ 133 w 137"/>
                <a:gd name="T47" fmla="*/ 91 h 120"/>
                <a:gd name="T48" fmla="*/ 132 w 137"/>
                <a:gd name="T49" fmla="*/ 102 h 120"/>
                <a:gd name="T50" fmla="*/ 125 w 137"/>
                <a:gd name="T51" fmla="*/ 103 h 120"/>
                <a:gd name="T52" fmla="*/ 117 w 137"/>
                <a:gd name="T53" fmla="*/ 111 h 120"/>
                <a:gd name="T54" fmla="*/ 111 w 137"/>
                <a:gd name="T55" fmla="*/ 107 h 120"/>
                <a:gd name="T56" fmla="*/ 100 w 137"/>
                <a:gd name="T57" fmla="*/ 106 h 120"/>
                <a:gd name="T58" fmla="*/ 99 w 137"/>
                <a:gd name="T59" fmla="*/ 99 h 120"/>
                <a:gd name="T60" fmla="*/ 91 w 137"/>
                <a:gd name="T61" fmla="*/ 91 h 120"/>
                <a:gd name="T62" fmla="*/ 96 w 137"/>
                <a:gd name="T63" fmla="*/ 85 h 120"/>
                <a:gd name="T64" fmla="*/ 96 w 137"/>
                <a:gd name="T65" fmla="*/ 74 h 120"/>
                <a:gd name="T66" fmla="*/ 103 w 137"/>
                <a:gd name="T67" fmla="*/ 73 h 120"/>
                <a:gd name="T68" fmla="*/ 111 w 137"/>
                <a:gd name="T69" fmla="*/ 65 h 120"/>
                <a:gd name="T70" fmla="*/ 117 w 137"/>
                <a:gd name="T71" fmla="*/ 70 h 120"/>
                <a:gd name="T72" fmla="*/ 128 w 137"/>
                <a:gd name="T73" fmla="*/ 70 h 120"/>
                <a:gd name="T74" fmla="*/ 129 w 137"/>
                <a:gd name="T75" fmla="*/ 77 h 120"/>
                <a:gd name="T76" fmla="*/ 128 w 137"/>
                <a:gd name="T77" fmla="*/ 88 h 120"/>
                <a:gd name="T78" fmla="*/ 101 w 137"/>
                <a:gd name="T79" fmla="*/ 88 h 120"/>
                <a:gd name="T80" fmla="*/ 114 w 137"/>
                <a:gd name="T81" fmla="*/ 102 h 120"/>
                <a:gd name="T82" fmla="*/ 137 w 137"/>
                <a:gd name="T83" fmla="*/ 27 h 120"/>
                <a:gd name="T84" fmla="*/ 131 w 137"/>
                <a:gd name="T85" fmla="*/ 34 h 120"/>
                <a:gd name="T86" fmla="*/ 131 w 137"/>
                <a:gd name="T87" fmla="*/ 50 h 120"/>
                <a:gd name="T88" fmla="*/ 122 w 137"/>
                <a:gd name="T89" fmla="*/ 51 h 120"/>
                <a:gd name="T90" fmla="*/ 111 w 137"/>
                <a:gd name="T91" fmla="*/ 61 h 120"/>
                <a:gd name="T92" fmla="*/ 103 w 137"/>
                <a:gd name="T93" fmla="*/ 55 h 120"/>
                <a:gd name="T94" fmla="*/ 88 w 137"/>
                <a:gd name="T95" fmla="*/ 55 h 120"/>
                <a:gd name="T96" fmla="*/ 87 w 137"/>
                <a:gd name="T97" fmla="*/ 46 h 120"/>
                <a:gd name="T98" fmla="*/ 76 w 137"/>
                <a:gd name="T99" fmla="*/ 34 h 120"/>
                <a:gd name="T100" fmla="*/ 82 w 137"/>
                <a:gd name="T101" fmla="*/ 27 h 120"/>
                <a:gd name="T102" fmla="*/ 83 w 137"/>
                <a:gd name="T103" fmla="*/ 12 h 120"/>
                <a:gd name="T104" fmla="*/ 92 w 137"/>
                <a:gd name="T105" fmla="*/ 11 h 120"/>
                <a:gd name="T106" fmla="*/ 103 w 137"/>
                <a:gd name="T107" fmla="*/ 0 h 120"/>
                <a:gd name="T108" fmla="*/ 110 w 137"/>
                <a:gd name="T109" fmla="*/ 6 h 120"/>
                <a:gd name="T110" fmla="*/ 126 w 137"/>
                <a:gd name="T111" fmla="*/ 7 h 120"/>
                <a:gd name="T112" fmla="*/ 127 w 137"/>
                <a:gd name="T113" fmla="*/ 16 h 120"/>
                <a:gd name="T114" fmla="*/ 107 w 137"/>
                <a:gd name="T115" fmla="*/ 49 h 120"/>
                <a:gd name="T116" fmla="*/ 89 w 137"/>
                <a:gd name="T117" fmla="*/ 31 h 120"/>
                <a:gd name="T118" fmla="*/ 125 w 137"/>
                <a:gd name="T119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20">
                  <a:moveTo>
                    <a:pt x="92" y="80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2" y="62"/>
                    <a:pt x="80" y="57"/>
                    <a:pt x="76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4" y="40"/>
                    <a:pt x="58" y="38"/>
                    <a:pt x="52" y="3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5" y="38"/>
                    <a:pt x="29" y="40"/>
                    <a:pt x="24" y="44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3" y="57"/>
                    <a:pt x="10" y="63"/>
                    <a:pt x="9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0" y="86"/>
                    <a:pt x="13" y="92"/>
                    <a:pt x="16" y="97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9" y="108"/>
                    <a:pt x="35" y="110"/>
                    <a:pt x="41" y="111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8" y="110"/>
                    <a:pt x="64" y="108"/>
                    <a:pt x="69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80" y="91"/>
                    <a:pt x="83" y="86"/>
                    <a:pt x="83" y="80"/>
                  </a:cubicBezTo>
                  <a:cubicBezTo>
                    <a:pt x="92" y="80"/>
                    <a:pt x="92" y="80"/>
                    <a:pt x="92" y="80"/>
                  </a:cubicBezTo>
                  <a:close/>
                  <a:moveTo>
                    <a:pt x="72" y="84"/>
                  </a:moveTo>
                  <a:cubicBezTo>
                    <a:pt x="72" y="84"/>
                    <a:pt x="72" y="84"/>
                    <a:pt x="72" y="84"/>
                  </a:cubicBezTo>
                  <a:cubicBezTo>
                    <a:pt x="68" y="94"/>
                    <a:pt x="58" y="101"/>
                    <a:pt x="46" y="101"/>
                  </a:cubicBezTo>
                  <a:cubicBezTo>
                    <a:pt x="31" y="101"/>
                    <a:pt x="19" y="89"/>
                    <a:pt x="19" y="74"/>
                  </a:cubicBezTo>
                  <a:cubicBezTo>
                    <a:pt x="19" y="59"/>
                    <a:pt x="31" y="47"/>
                    <a:pt x="46" y="47"/>
                  </a:cubicBezTo>
                  <a:cubicBezTo>
                    <a:pt x="58" y="47"/>
                    <a:pt x="68" y="54"/>
                    <a:pt x="72" y="64"/>
                  </a:cubicBezTo>
                  <a:cubicBezTo>
                    <a:pt x="73" y="67"/>
                    <a:pt x="73" y="71"/>
                    <a:pt x="73" y="74"/>
                  </a:cubicBezTo>
                  <a:cubicBezTo>
                    <a:pt x="73" y="78"/>
                    <a:pt x="73" y="81"/>
                    <a:pt x="72" y="84"/>
                  </a:cubicBezTo>
                  <a:close/>
                  <a:moveTo>
                    <a:pt x="129" y="77"/>
                  </a:moveTo>
                  <a:cubicBezTo>
                    <a:pt x="131" y="79"/>
                    <a:pt x="132" y="82"/>
                    <a:pt x="133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2" y="94"/>
                    <a:pt x="131" y="97"/>
                    <a:pt x="129" y="99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3" y="105"/>
                    <a:pt x="120" y="106"/>
                    <a:pt x="117" y="107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108" y="106"/>
                    <a:pt x="105" y="105"/>
                    <a:pt x="103" y="103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7" y="97"/>
                    <a:pt x="96" y="94"/>
                    <a:pt x="96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6" y="82"/>
                    <a:pt x="97" y="79"/>
                    <a:pt x="99" y="77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5" y="71"/>
                    <a:pt x="108" y="70"/>
                    <a:pt x="111" y="70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20" y="70"/>
                    <a:pt x="123" y="71"/>
                    <a:pt x="125" y="73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129" y="77"/>
                    <a:pt x="129" y="77"/>
                    <a:pt x="129" y="77"/>
                  </a:cubicBezTo>
                  <a:close/>
                  <a:moveTo>
                    <a:pt x="114" y="102"/>
                  </a:moveTo>
                  <a:cubicBezTo>
                    <a:pt x="122" y="102"/>
                    <a:pt x="128" y="96"/>
                    <a:pt x="128" y="88"/>
                  </a:cubicBezTo>
                  <a:cubicBezTo>
                    <a:pt x="128" y="81"/>
                    <a:pt x="122" y="75"/>
                    <a:pt x="114" y="75"/>
                  </a:cubicBezTo>
                  <a:cubicBezTo>
                    <a:pt x="107" y="75"/>
                    <a:pt x="101" y="81"/>
                    <a:pt x="101" y="88"/>
                  </a:cubicBezTo>
                  <a:cubicBezTo>
                    <a:pt x="101" y="96"/>
                    <a:pt x="107" y="102"/>
                    <a:pt x="114" y="102"/>
                  </a:cubicBezTo>
                  <a:cubicBezTo>
                    <a:pt x="114" y="102"/>
                    <a:pt x="114" y="102"/>
                    <a:pt x="114" y="102"/>
                  </a:cubicBezTo>
                  <a:close/>
                  <a:moveTo>
                    <a:pt x="131" y="27"/>
                  </a:moveTo>
                  <a:cubicBezTo>
                    <a:pt x="137" y="27"/>
                    <a:pt x="137" y="27"/>
                    <a:pt x="137" y="27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1" y="38"/>
                    <a:pt x="129" y="42"/>
                    <a:pt x="127" y="45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18" y="53"/>
                    <a:pt x="115" y="55"/>
                    <a:pt x="111" y="55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99" y="55"/>
                    <a:pt x="95" y="53"/>
                    <a:pt x="92" y="5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5" y="42"/>
                    <a:pt x="83" y="39"/>
                    <a:pt x="82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3"/>
                    <a:pt x="84" y="19"/>
                    <a:pt x="87" y="16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5" y="8"/>
                    <a:pt x="99" y="7"/>
                    <a:pt x="103" y="6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5" y="7"/>
                    <a:pt x="118" y="8"/>
                    <a:pt x="121" y="11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9" y="19"/>
                    <a:pt x="131" y="23"/>
                    <a:pt x="131" y="27"/>
                  </a:cubicBezTo>
                  <a:close/>
                  <a:moveTo>
                    <a:pt x="107" y="49"/>
                  </a:moveTo>
                  <a:cubicBezTo>
                    <a:pt x="107" y="49"/>
                    <a:pt x="107" y="49"/>
                    <a:pt x="107" y="49"/>
                  </a:cubicBezTo>
                  <a:cubicBezTo>
                    <a:pt x="97" y="49"/>
                    <a:pt x="89" y="41"/>
                    <a:pt x="89" y="31"/>
                  </a:cubicBezTo>
                  <a:cubicBezTo>
                    <a:pt x="89" y="21"/>
                    <a:pt x="97" y="13"/>
                    <a:pt x="107" y="13"/>
                  </a:cubicBezTo>
                  <a:cubicBezTo>
                    <a:pt x="117" y="13"/>
                    <a:pt x="125" y="21"/>
                    <a:pt x="125" y="31"/>
                  </a:cubicBezTo>
                  <a:cubicBezTo>
                    <a:pt x="125" y="41"/>
                    <a:pt x="117" y="49"/>
                    <a:pt x="107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01057" y="2116661"/>
            <a:ext cx="3109800" cy="1631415"/>
            <a:chOff x="1329965" y="1784090"/>
            <a:chExt cx="3384376" cy="1775690"/>
          </a:xfrm>
        </p:grpSpPr>
        <p:sp>
          <p:nvSpPr>
            <p:cNvPr id="23" name="矩形标注 22"/>
            <p:cNvSpPr/>
            <p:nvPr/>
          </p:nvSpPr>
          <p:spPr>
            <a:xfrm>
              <a:off x="1329965" y="1784090"/>
              <a:ext cx="3384376" cy="1775690"/>
            </a:xfrm>
            <a:prstGeom prst="wedgeRect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35712" y="2472142"/>
              <a:ext cx="2206620" cy="82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</a:t>
              </a:r>
              <a:r>
                <a:rPr lang="zh-CN" altLang="en-US" sz="1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文字。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5712" y="2010477"/>
              <a:ext cx="887138" cy="46713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标题</a:t>
              </a:r>
              <a:r>
                <a:rPr lang="en-US" altLang="zh-CN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1</a:t>
              </a:r>
              <a:endPara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1584836" y="2313391"/>
              <a:ext cx="778336" cy="77549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标注 3"/>
          <p:cNvSpPr/>
          <p:nvPr/>
        </p:nvSpPr>
        <p:spPr>
          <a:xfrm>
            <a:off x="8835459" y="2143798"/>
            <a:ext cx="1709729" cy="1630800"/>
          </a:xfrm>
          <a:prstGeom prst="wedgeRectCallout">
            <a:avLst>
              <a:gd name="adj1" fmla="val -67648"/>
              <a:gd name="adj2" fmla="val -425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>
              <a:lnSpc>
                <a:spcPct val="130000"/>
              </a:lnSpc>
            </a:pPr>
            <a:r>
              <a:rPr lang="zh-CN" altLang="en-US" sz="11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10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1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标注 27"/>
          <p:cNvSpPr/>
          <p:nvPr/>
        </p:nvSpPr>
        <p:spPr>
          <a:xfrm>
            <a:off x="1801057" y="4253173"/>
            <a:ext cx="1709729" cy="1630800"/>
          </a:xfrm>
          <a:prstGeom prst="wedgeRectCallout">
            <a:avLst>
              <a:gd name="adj1" fmla="val 63935"/>
              <a:gd name="adj2" fmla="val 3134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>
              <a:lnSpc>
                <a:spcPct val="130000"/>
              </a:lnSpc>
            </a:pPr>
            <a:r>
              <a:rPr lang="zh-CN" altLang="en-US" sz="11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10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1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591351"/>
      </p:ext>
    </p:extLst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13925" y="2274542"/>
            <a:ext cx="8506579" cy="367240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35719" y="3273362"/>
            <a:ext cx="1674768" cy="167476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542298" y="3273362"/>
            <a:ext cx="1674768" cy="16747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2384" y="327336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82384" y="457879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/>
          </a:p>
        </p:txBody>
      </p:sp>
      <p:sp>
        <p:nvSpPr>
          <p:cNvPr id="12" name="上箭头 11"/>
          <p:cNvSpPr/>
          <p:nvPr/>
        </p:nvSpPr>
        <p:spPr>
          <a:xfrm>
            <a:off x="5591150" y="2619082"/>
            <a:ext cx="1152128" cy="548632"/>
          </a:xfrm>
          <a:prstGeom prst="up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 flipV="1">
            <a:off x="5591150" y="5070237"/>
            <a:ext cx="1152128" cy="548632"/>
          </a:xfrm>
          <a:prstGeom prst="up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862958" y="5755560"/>
            <a:ext cx="4536504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62958" y="2017868"/>
            <a:ext cx="4536504" cy="43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6" name="五边形 2"/>
          <p:cNvSpPr/>
          <p:nvPr/>
        </p:nvSpPr>
        <p:spPr>
          <a:xfrm>
            <a:off x="3205885" y="4164752"/>
            <a:ext cx="5922658" cy="32403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2"/>
          <p:cNvSpPr/>
          <p:nvPr/>
        </p:nvSpPr>
        <p:spPr>
          <a:xfrm flipH="1">
            <a:off x="3205885" y="3732704"/>
            <a:ext cx="5922658" cy="32403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26120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640223"/>
            <a:ext cx="8728561" cy="76586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 rot="5400000">
            <a:off x="7715386" y="5370299"/>
            <a:ext cx="0" cy="1368152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26558" y="3763219"/>
            <a:ext cx="5293000" cy="760938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 rot="16200000" flipH="1">
            <a:off x="6129843" y="2358221"/>
            <a:ext cx="0" cy="353112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 rot="5400000">
            <a:off x="7792773" y="4928553"/>
            <a:ext cx="2094180" cy="760938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2" name="Line 44"/>
          <p:cNvSpPr>
            <a:spLocks noChangeShapeType="1"/>
          </p:cNvSpPr>
          <p:nvPr/>
        </p:nvSpPr>
        <p:spPr bwMode="auto">
          <a:xfrm>
            <a:off x="8857957" y="4924966"/>
            <a:ext cx="2" cy="28496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759200" y="1957642"/>
            <a:ext cx="5189044" cy="76586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 rot="5400000">
            <a:off x="6039833" y="655899"/>
            <a:ext cx="0" cy="335110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 rot="5400000">
            <a:off x="2200555" y="2860271"/>
            <a:ext cx="2356350" cy="760938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6" name="Line 42"/>
          <p:cNvSpPr>
            <a:spLocks noChangeShapeType="1"/>
          </p:cNvSpPr>
          <p:nvPr/>
        </p:nvSpPr>
        <p:spPr bwMode="auto">
          <a:xfrm>
            <a:off x="3358824" y="3075328"/>
            <a:ext cx="2" cy="320640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8225587" y="1700808"/>
            <a:ext cx="1243250" cy="1223066"/>
          </a:xfrm>
          <a:prstGeom prst="ellipse">
            <a:avLst/>
          </a:prstGeom>
          <a:solidFill>
            <a:srgbClr val="00B0F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zh-CN" altLang="en-US" sz="2000" kern="0">
                <a:solidFill>
                  <a:schemeClr val="bg1"/>
                </a:solidFill>
                <a:ea typeface="微软雅黑" pitchFamily="34" charset="-122"/>
              </a:rPr>
              <a:t>添加标题</a:t>
            </a:r>
            <a:endParaRPr lang="zh-CN" altLang="en-US" sz="2000" kern="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8" name="Line 43"/>
          <p:cNvSpPr>
            <a:spLocks noChangeShapeType="1"/>
          </p:cNvSpPr>
          <p:nvPr/>
        </p:nvSpPr>
        <p:spPr bwMode="auto">
          <a:xfrm rot="5400000">
            <a:off x="3488859" y="2900081"/>
            <a:ext cx="0" cy="6308586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28182" y="1897748"/>
            <a:ext cx="381124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文本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2757104" y="1700808"/>
            <a:ext cx="1243250" cy="1223066"/>
          </a:xfrm>
          <a:prstGeom prst="ellipse">
            <a:avLst/>
          </a:prstGeom>
          <a:solidFill>
            <a:srgbClr val="00B0F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微软雅黑" pitchFamily="34" charset="-122"/>
              </a:rPr>
              <a:t>添加标题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2757104" y="3512251"/>
            <a:ext cx="1243250" cy="1223066"/>
          </a:xfrm>
          <a:prstGeom prst="ellipse">
            <a:avLst/>
          </a:prstGeom>
          <a:solidFill>
            <a:srgbClr val="0070C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zh-CN" altLang="en-US" sz="2000" kern="0">
                <a:solidFill>
                  <a:schemeClr val="bg1"/>
                </a:solidFill>
                <a:ea typeface="微软雅黑" pitchFamily="34" charset="-122"/>
              </a:rPr>
              <a:t>添加标题</a:t>
            </a:r>
            <a:endParaRPr lang="zh-CN" altLang="en-US" sz="2000" kern="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28182" y="3661491"/>
            <a:ext cx="381124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文本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Oval 38"/>
          <p:cNvSpPr>
            <a:spLocks noChangeArrowheads="1"/>
          </p:cNvSpPr>
          <p:nvPr/>
        </p:nvSpPr>
        <p:spPr bwMode="auto">
          <a:xfrm>
            <a:off x="8236333" y="3512251"/>
            <a:ext cx="1243250" cy="1223066"/>
          </a:xfrm>
          <a:prstGeom prst="ellipse">
            <a:avLst/>
          </a:prstGeom>
          <a:solidFill>
            <a:srgbClr val="00B0F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zh-CN" altLang="en-US" sz="2000" kern="0">
                <a:solidFill>
                  <a:schemeClr val="bg1"/>
                </a:solidFill>
                <a:ea typeface="微软雅黑" pitchFamily="34" charset="-122"/>
              </a:rPr>
              <a:t>添加标题</a:t>
            </a:r>
            <a:endParaRPr lang="zh-CN" altLang="en-US" sz="2000" kern="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4" name="Oval 38"/>
          <p:cNvSpPr>
            <a:spLocks noChangeArrowheads="1"/>
          </p:cNvSpPr>
          <p:nvPr/>
        </p:nvSpPr>
        <p:spPr bwMode="auto">
          <a:xfrm>
            <a:off x="8236333" y="5402502"/>
            <a:ext cx="1243250" cy="1223066"/>
          </a:xfrm>
          <a:prstGeom prst="ellipse">
            <a:avLst/>
          </a:prstGeom>
          <a:solidFill>
            <a:srgbClr val="0070C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zh-CN" altLang="en-US" sz="2000" kern="0">
                <a:solidFill>
                  <a:schemeClr val="bg1"/>
                </a:solidFill>
                <a:ea typeface="微软雅黑" pitchFamily="34" charset="-122"/>
              </a:rPr>
              <a:t>添加标题</a:t>
            </a:r>
            <a:endParaRPr lang="zh-CN" altLang="en-US" sz="2000" kern="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92407" y="5561488"/>
            <a:ext cx="623521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文本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点击添加文本点击添加文本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26120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6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1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6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 animBg="1"/>
      <p:bldP spid="21" grpId="0" animBg="1"/>
      <p:bldP spid="22" grpId="0"/>
      <p:bldP spid="22" grpId="1"/>
      <p:bldP spid="23" grpId="0" animBg="1"/>
      <p:bldP spid="24" grpId="0" animBg="1"/>
      <p:bldP spid="25" grpId="0"/>
      <p:bldP spid="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86588" y="2283892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40939" y="1988840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1414686" y="3584318"/>
            <a:ext cx="1323358" cy="1140826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箭头连接符 7"/>
          <p:cNvCxnSpPr>
            <a:stCxn id="7" idx="5"/>
          </p:cNvCxnSpPr>
          <p:nvPr/>
        </p:nvCxnSpPr>
        <p:spPr>
          <a:xfrm flipV="1">
            <a:off x="2452838" y="2534551"/>
            <a:ext cx="1315715" cy="104976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7" idx="0"/>
          </p:cNvCxnSpPr>
          <p:nvPr/>
        </p:nvCxnSpPr>
        <p:spPr>
          <a:xfrm>
            <a:off x="2738044" y="4154731"/>
            <a:ext cx="1030509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1"/>
          </p:cNvCxnSpPr>
          <p:nvPr/>
        </p:nvCxnSpPr>
        <p:spPr>
          <a:xfrm>
            <a:off x="2452838" y="4725144"/>
            <a:ext cx="1315715" cy="104976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76656" y="2541832"/>
            <a:ext cx="633825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。您的内容打在这里，或者通过复制您的文本后，在此框中选择粘贴，并选择只保留</a:t>
            </a:r>
            <a:r>
              <a:rPr lang="zh-CN" altLang="en-US" sz="120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  <a:endParaRPr lang="zh-CN" altLang="en-US" sz="120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86588" y="3724052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40939" y="3429000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6656" y="3981992"/>
            <a:ext cx="633825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。您的内容打在这里，或者通过复制您的文本后，在此框中选择粘贴，并选择只保留</a:t>
            </a:r>
            <a:r>
              <a:rPr lang="zh-CN" altLang="en-US" sz="120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  <a:endParaRPr lang="zh-CN" altLang="en-US" sz="120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86588" y="5191596"/>
            <a:ext cx="6816351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440939" y="4896544"/>
            <a:ext cx="3907648" cy="386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6656" y="5449536"/>
            <a:ext cx="633825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。您的内容打在这里，或者通过复制您的文本后，在此框中选择粘贴，并选择只保留</a:t>
            </a:r>
            <a:r>
              <a:rPr lang="zh-CN" altLang="en-US" sz="120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  <a:endParaRPr lang="zh-CN" altLang="en-US" sz="120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26120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1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1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1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82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32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2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/>
      <p:bldP spid="13" grpId="1"/>
      <p:bldP spid="14" grpId="0" animBg="1"/>
      <p:bldP spid="15" grpId="0" animBg="1"/>
      <p:bldP spid="16" grpId="0"/>
      <p:bldP spid="16" grpId="1"/>
      <p:bldP spid="17" grpId="0" animBg="1"/>
      <p:bldP spid="18" grpId="0" animBg="1"/>
      <p:bldP spid="19" grpId="0"/>
      <p:bldP spid="1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179126" y="2167356"/>
            <a:ext cx="1656184" cy="16561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31882" y="3505551"/>
            <a:ext cx="1656184" cy="16561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12202" y="1988840"/>
            <a:ext cx="1656184" cy="16561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564530" y="2502084"/>
            <a:ext cx="1656184" cy="16561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>
            <a:stCxn id="5" idx="6"/>
            <a:endCxn id="6" idx="2"/>
          </p:cNvCxnSpPr>
          <p:nvPr/>
        </p:nvCxnSpPr>
        <p:spPr>
          <a:xfrm>
            <a:off x="2835310" y="2995448"/>
            <a:ext cx="896572" cy="13381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6" idx="6"/>
            <a:endCxn id="7" idx="2"/>
          </p:cNvCxnSpPr>
          <p:nvPr/>
        </p:nvCxnSpPr>
        <p:spPr>
          <a:xfrm flipV="1">
            <a:off x="5388066" y="2816932"/>
            <a:ext cx="1224136" cy="15167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7" idx="6"/>
            <a:endCxn id="8" idx="2"/>
          </p:cNvCxnSpPr>
          <p:nvPr/>
        </p:nvCxnSpPr>
        <p:spPr>
          <a:xfrm>
            <a:off x="8268386" y="2816932"/>
            <a:ext cx="1296144" cy="5132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54646" y="3925040"/>
            <a:ext cx="1636189" cy="50783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54646" y="4429096"/>
            <a:ext cx="18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文本点击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07402" y="2272630"/>
            <a:ext cx="1636189" cy="45890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07402" y="2752225"/>
            <a:ext cx="18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文本点击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87358" y="3781024"/>
            <a:ext cx="1636189" cy="45890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87358" y="4260619"/>
            <a:ext cx="18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文本点击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60045" y="4207838"/>
            <a:ext cx="1636189" cy="45890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460045" y="4687433"/>
            <a:ext cx="188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文本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文本点击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42288" y="5661248"/>
            <a:ext cx="6602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kern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110326120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/>
          <p:cNvSpPr txBox="1"/>
          <p:nvPr/>
        </p:nvSpPr>
        <p:spPr>
          <a:xfrm>
            <a:off x="880232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093908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236146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378384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520622" y="41532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7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8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39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40" name="组合 139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41" name="椭圆 140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2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43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44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45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46" name="组合 145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7" name="椭圆 146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8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9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0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1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2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53" name="组合 152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54" name="椭圆 153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5" name="任意多边形 154"/>
            <p:cNvSpPr>
              <a:spLocks/>
            </p:cNvSpPr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7" name="椭圆 156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8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9" name="矩形 158"/>
          <p:cNvSpPr/>
          <p:nvPr/>
        </p:nvSpPr>
        <p:spPr>
          <a:xfrm>
            <a:off x="1244915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60" name="矩形 159"/>
          <p:cNvSpPr/>
          <p:nvPr/>
        </p:nvSpPr>
        <p:spPr>
          <a:xfrm>
            <a:off x="3458591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61" name="矩形 160"/>
          <p:cNvSpPr/>
          <p:nvPr/>
        </p:nvSpPr>
        <p:spPr>
          <a:xfrm>
            <a:off x="5600829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62" name="矩形 161"/>
          <p:cNvSpPr/>
          <p:nvPr/>
        </p:nvSpPr>
        <p:spPr>
          <a:xfrm>
            <a:off x="7743067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63" name="矩形 162"/>
          <p:cNvSpPr/>
          <p:nvPr/>
        </p:nvSpPr>
        <p:spPr>
          <a:xfrm>
            <a:off x="9885305" y="3653223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85" y="4684133"/>
            <a:ext cx="7720849" cy="14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9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  <p:bldP spid="133" grpId="0"/>
      <p:bldP spid="134" grpId="0"/>
      <p:bldP spid="159" grpId="0"/>
      <p:bldP spid="160" grpId="0"/>
      <p:bldP spid="161" grpId="0"/>
      <p:bldP spid="162" grpId="0"/>
      <p:bldP spid="1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8393558" y="2169542"/>
            <a:ext cx="1025866" cy="1025733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4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764744" y="3195277"/>
            <a:ext cx="1027663" cy="102752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6742467" y="3195277"/>
            <a:ext cx="1022274" cy="1027529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6110061" y="2169542"/>
            <a:ext cx="1025866" cy="1025733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87788" y="2169542"/>
            <a:ext cx="1022274" cy="1025733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087788" y="3195277"/>
            <a:ext cx="1022274" cy="102752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110061" y="3824008"/>
            <a:ext cx="1025866" cy="1025733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110061" y="4849743"/>
            <a:ext cx="1025866" cy="102752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9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087788" y="4849743"/>
            <a:ext cx="1022274" cy="102752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458972" y="3824008"/>
            <a:ext cx="1022274" cy="1025733"/>
          </a:xfrm>
          <a:custGeom>
            <a:avLst/>
            <a:gdLst>
              <a:gd name="T0" fmla="*/ 0 w 241"/>
              <a:gd name="T1" fmla="*/ 0 h 242"/>
              <a:gd name="T2" fmla="*/ 170 w 241"/>
              <a:gd name="T3" fmla="*/ 71 h 242"/>
              <a:gd name="T4" fmla="*/ 241 w 241"/>
              <a:gd name="T5" fmla="*/ 242 h 242"/>
              <a:gd name="T6" fmla="*/ 148 w 241"/>
              <a:gd name="T7" fmla="*/ 242 h 242"/>
              <a:gd name="T8" fmla="*/ 104 w 241"/>
              <a:gd name="T9" fmla="*/ 137 h 242"/>
              <a:gd name="T10" fmla="*/ 0 w 241"/>
              <a:gd name="T11" fmla="*/ 94 h 242"/>
              <a:gd name="T12" fmla="*/ 0 w 241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431313" y="3824008"/>
            <a:ext cx="1027663" cy="1025733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3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804291" y="4849743"/>
            <a:ext cx="1022274" cy="1027529"/>
          </a:xfrm>
          <a:custGeom>
            <a:avLst/>
            <a:gdLst>
              <a:gd name="T0" fmla="*/ 0 w 241"/>
              <a:gd name="T1" fmla="*/ 148 h 242"/>
              <a:gd name="T2" fmla="*/ 105 w 241"/>
              <a:gd name="T3" fmla="*/ 105 h 242"/>
              <a:gd name="T4" fmla="*/ 148 w 241"/>
              <a:gd name="T5" fmla="*/ 0 h 242"/>
              <a:gd name="T6" fmla="*/ 241 w 241"/>
              <a:gd name="T7" fmla="*/ 0 h 242"/>
              <a:gd name="T8" fmla="*/ 171 w 241"/>
              <a:gd name="T9" fmla="*/ 171 h 242"/>
              <a:gd name="T10" fmla="*/ 0 w 241"/>
              <a:gd name="T11" fmla="*/ 242 h 242"/>
              <a:gd name="T12" fmla="*/ 0 w 241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216776" y="2652770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83993" tIns="41997" rIns="83993" bIns="419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2012</a:t>
            </a:r>
            <a:endParaRPr lang="zh-CN" altLang="en-US" sz="2200" spc="-138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562094" y="2652770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83993" tIns="41997" rIns="83993" bIns="419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2013</a:t>
            </a:r>
            <a:endParaRPr lang="zh-CN" altLang="en-US" sz="2200" spc="-138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562094" y="4298255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83993" tIns="41997" rIns="83993" bIns="419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2014</a:t>
            </a:r>
            <a:endParaRPr lang="zh-CN" altLang="en-US" sz="2200" spc="-138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907412" y="4298255"/>
            <a:ext cx="1099527" cy="1099385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83993" tIns="41997" rIns="83993" bIns="419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spc="-13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2015</a:t>
            </a:r>
            <a:endParaRPr lang="zh-CN" altLang="en-US" sz="2200" spc="-138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419425" y="2169543"/>
            <a:ext cx="2770988" cy="399860"/>
          </a:xfrm>
          <a:prstGeom prst="rect">
            <a:avLst/>
          </a:prstGeom>
          <a:solidFill>
            <a:srgbClr val="47CFFF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477410"/>
            <a:ext cx="2816169" cy="3998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999922" y="2732265"/>
            <a:ext cx="2117400" cy="487755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点击此处添加标题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9925" y="3213655"/>
            <a:ext cx="263989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9270" y="2296903"/>
            <a:ext cx="2117400" cy="487755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点击此处添加标题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6774" y="2778293"/>
            <a:ext cx="263989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15746" y="4395345"/>
            <a:ext cx="2117400" cy="487755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点击此处添加标题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5749" y="4876736"/>
            <a:ext cx="263989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3086" y="3996170"/>
            <a:ext cx="2117400" cy="487755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点击此处添加标题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590" y="4477559"/>
            <a:ext cx="2639897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在这里。</a:t>
            </a:r>
          </a:p>
        </p:txBody>
      </p:sp>
    </p:spTree>
    <p:extLst>
      <p:ext uri="{BB962C8B-B14F-4D97-AF65-F5344CB8AC3E}">
        <p14:creationId xmlns:p14="http://schemas.microsoft.com/office/powerpoint/2010/main" val="4161591351"/>
      </p:ext>
    </p:extLst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300"/>
                            </p:stCondLst>
                            <p:childTnLst>
                              <p:par>
                                <p:cTn id="8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8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3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800"/>
                            </p:stCondLst>
                            <p:childTnLst>
                              <p:par>
                                <p:cTn id="1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300"/>
                            </p:stCondLst>
                            <p:childTnLst>
                              <p:par>
                                <p:cTn id="1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3"/>
          <p:cNvSpPr>
            <a:spLocks/>
          </p:cNvSpPr>
          <p:nvPr/>
        </p:nvSpPr>
        <p:spPr bwMode="auto">
          <a:xfrm>
            <a:off x="5188121" y="3449570"/>
            <a:ext cx="1381670" cy="1387740"/>
          </a:xfrm>
          <a:custGeom>
            <a:avLst/>
            <a:gdLst>
              <a:gd name="T0" fmla="*/ 14 w 187"/>
              <a:gd name="T1" fmla="*/ 0 h 188"/>
              <a:gd name="T2" fmla="*/ 173 w 187"/>
              <a:gd name="T3" fmla="*/ 0 h 188"/>
              <a:gd name="T4" fmla="*/ 187 w 187"/>
              <a:gd name="T5" fmla="*/ 14 h 188"/>
              <a:gd name="T6" fmla="*/ 187 w 187"/>
              <a:gd name="T7" fmla="*/ 174 h 188"/>
              <a:gd name="T8" fmla="*/ 173 w 187"/>
              <a:gd name="T9" fmla="*/ 188 h 188"/>
              <a:gd name="T10" fmla="*/ 14 w 187"/>
              <a:gd name="T11" fmla="*/ 188 h 188"/>
              <a:gd name="T12" fmla="*/ 0 w 187"/>
              <a:gd name="T13" fmla="*/ 174 h 188"/>
              <a:gd name="T14" fmla="*/ 0 w 187"/>
              <a:gd name="T15" fmla="*/ 14 h 188"/>
              <a:gd name="T16" fmla="*/ 14 w 187"/>
              <a:gd name="T17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88">
                <a:moveTo>
                  <a:pt x="14" y="0"/>
                </a:moveTo>
                <a:cubicBezTo>
                  <a:pt x="173" y="0"/>
                  <a:pt x="173" y="0"/>
                  <a:pt x="173" y="0"/>
                </a:cubicBezTo>
                <a:cubicBezTo>
                  <a:pt x="181" y="0"/>
                  <a:pt x="187" y="6"/>
                  <a:pt x="187" y="14"/>
                </a:cubicBezTo>
                <a:cubicBezTo>
                  <a:pt x="187" y="174"/>
                  <a:pt x="187" y="174"/>
                  <a:pt x="187" y="174"/>
                </a:cubicBezTo>
                <a:cubicBezTo>
                  <a:pt x="187" y="181"/>
                  <a:pt x="181" y="188"/>
                  <a:pt x="173" y="188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6" y="188"/>
                  <a:pt x="0" y="181"/>
                  <a:pt x="0" y="17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83993" tIns="41997" rIns="83993" bIns="419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2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6" name="Freeform 24"/>
          <p:cNvSpPr>
            <a:spLocks/>
          </p:cNvSpPr>
          <p:nvPr/>
        </p:nvSpPr>
        <p:spPr bwMode="auto">
          <a:xfrm>
            <a:off x="7670128" y="3258910"/>
            <a:ext cx="878391" cy="878277"/>
          </a:xfrm>
          <a:custGeom>
            <a:avLst/>
            <a:gdLst>
              <a:gd name="T0" fmla="*/ 9 w 119"/>
              <a:gd name="T1" fmla="*/ 0 h 119"/>
              <a:gd name="T2" fmla="*/ 110 w 119"/>
              <a:gd name="T3" fmla="*/ 0 h 119"/>
              <a:gd name="T4" fmla="*/ 119 w 119"/>
              <a:gd name="T5" fmla="*/ 9 h 119"/>
              <a:gd name="T6" fmla="*/ 119 w 119"/>
              <a:gd name="T7" fmla="*/ 110 h 119"/>
              <a:gd name="T8" fmla="*/ 110 w 119"/>
              <a:gd name="T9" fmla="*/ 119 h 119"/>
              <a:gd name="T10" fmla="*/ 9 w 119"/>
              <a:gd name="T11" fmla="*/ 119 h 119"/>
              <a:gd name="T12" fmla="*/ 0 w 119"/>
              <a:gd name="T13" fmla="*/ 110 h 119"/>
              <a:gd name="T14" fmla="*/ 0 w 119"/>
              <a:gd name="T15" fmla="*/ 9 h 119"/>
              <a:gd name="T16" fmla="*/ 9 w 119"/>
              <a:gd name="T1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119">
                <a:moveTo>
                  <a:pt x="9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5" y="0"/>
                  <a:pt x="119" y="4"/>
                  <a:pt x="119" y="9"/>
                </a:cubicBezTo>
                <a:cubicBezTo>
                  <a:pt x="119" y="110"/>
                  <a:pt x="119" y="110"/>
                  <a:pt x="119" y="110"/>
                </a:cubicBezTo>
                <a:cubicBezTo>
                  <a:pt x="119" y="115"/>
                  <a:pt x="115" y="119"/>
                  <a:pt x="110" y="119"/>
                </a:cubicBezTo>
                <a:cubicBezTo>
                  <a:pt x="9" y="119"/>
                  <a:pt x="9" y="119"/>
                  <a:pt x="9" y="119"/>
                </a:cubicBezTo>
                <a:cubicBezTo>
                  <a:pt x="4" y="119"/>
                  <a:pt x="0" y="115"/>
                  <a:pt x="0" y="110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993" tIns="41997" rIns="83993" bIns="41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 dirty="0">
                <a:latin typeface="Bebas" pitchFamily="2" charset="0"/>
              </a:rPr>
              <a:t>02</a:t>
            </a:r>
            <a:endParaRPr lang="zh-CN" altLang="en-US" sz="4000">
              <a:latin typeface="Bebas" pitchFamily="2" charset="0"/>
            </a:endParaRPr>
          </a:p>
        </p:txBody>
      </p:sp>
      <p:sp>
        <p:nvSpPr>
          <p:cNvPr id="7" name="Freeform 25"/>
          <p:cNvSpPr>
            <a:spLocks/>
          </p:cNvSpPr>
          <p:nvPr/>
        </p:nvSpPr>
        <p:spPr bwMode="auto">
          <a:xfrm>
            <a:off x="3778320" y="1905552"/>
            <a:ext cx="1019059" cy="1022052"/>
          </a:xfrm>
          <a:custGeom>
            <a:avLst/>
            <a:gdLst>
              <a:gd name="T0" fmla="*/ 10 w 138"/>
              <a:gd name="T1" fmla="*/ 0 h 138"/>
              <a:gd name="T2" fmla="*/ 128 w 138"/>
              <a:gd name="T3" fmla="*/ 0 h 138"/>
              <a:gd name="T4" fmla="*/ 138 w 138"/>
              <a:gd name="T5" fmla="*/ 10 h 138"/>
              <a:gd name="T6" fmla="*/ 138 w 138"/>
              <a:gd name="T7" fmla="*/ 128 h 138"/>
              <a:gd name="T8" fmla="*/ 128 w 138"/>
              <a:gd name="T9" fmla="*/ 138 h 138"/>
              <a:gd name="T10" fmla="*/ 10 w 138"/>
              <a:gd name="T11" fmla="*/ 138 h 138"/>
              <a:gd name="T12" fmla="*/ 0 w 138"/>
              <a:gd name="T13" fmla="*/ 128 h 138"/>
              <a:gd name="T14" fmla="*/ 0 w 138"/>
              <a:gd name="T15" fmla="*/ 10 h 138"/>
              <a:gd name="T16" fmla="*/ 10 w 138"/>
              <a:gd name="T1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8">
                <a:moveTo>
                  <a:pt x="1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133" y="0"/>
                  <a:pt x="138" y="5"/>
                  <a:pt x="138" y="10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3"/>
                  <a:pt x="133" y="138"/>
                  <a:pt x="128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5" y="138"/>
                  <a:pt x="0" y="133"/>
                  <a:pt x="0" y="12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993" tIns="41997" rIns="83993" bIns="41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5000" dirty="0">
                <a:latin typeface="Bebas" pitchFamily="2" charset="0"/>
              </a:rPr>
              <a:t>01</a:t>
            </a:r>
            <a:endParaRPr lang="zh-CN" altLang="en-US" sz="5000">
              <a:latin typeface="Bebas" pitchFamily="2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auto">
          <a:xfrm>
            <a:off x="5134981" y="5643698"/>
            <a:ext cx="509530" cy="509463"/>
          </a:xfrm>
          <a:custGeom>
            <a:avLst/>
            <a:gdLst>
              <a:gd name="T0" fmla="*/ 5 w 69"/>
              <a:gd name="T1" fmla="*/ 0 h 69"/>
              <a:gd name="T2" fmla="*/ 64 w 69"/>
              <a:gd name="T3" fmla="*/ 0 h 69"/>
              <a:gd name="T4" fmla="*/ 69 w 69"/>
              <a:gd name="T5" fmla="*/ 5 h 69"/>
              <a:gd name="T6" fmla="*/ 69 w 69"/>
              <a:gd name="T7" fmla="*/ 63 h 69"/>
              <a:gd name="T8" fmla="*/ 64 w 69"/>
              <a:gd name="T9" fmla="*/ 69 h 69"/>
              <a:gd name="T10" fmla="*/ 5 w 69"/>
              <a:gd name="T11" fmla="*/ 69 h 69"/>
              <a:gd name="T12" fmla="*/ 0 w 69"/>
              <a:gd name="T13" fmla="*/ 63 h 69"/>
              <a:gd name="T14" fmla="*/ 0 w 69"/>
              <a:gd name="T15" fmla="*/ 5 h 69"/>
              <a:gd name="T16" fmla="*/ 5 w 69"/>
              <a:gd name="T1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69">
                <a:moveTo>
                  <a:pt x="5" y="0"/>
                </a:move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9" y="2"/>
                  <a:pt x="69" y="5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6"/>
                  <a:pt x="66" y="69"/>
                  <a:pt x="64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2" y="69"/>
                  <a:pt x="0" y="66"/>
                  <a:pt x="0" y="6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993" tIns="41997" rIns="83993" bIns="419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200" dirty="0">
                <a:latin typeface="Bebas" pitchFamily="2" charset="0"/>
              </a:rPr>
              <a:t>03</a:t>
            </a:r>
            <a:endParaRPr lang="zh-CN" altLang="en-US" sz="2200">
              <a:latin typeface="Bebas" pitchFamily="2" charset="0"/>
            </a:endParaRPr>
          </a:p>
        </p:txBody>
      </p:sp>
      <p:sp>
        <p:nvSpPr>
          <p:cNvPr id="9" name="Freeform 27"/>
          <p:cNvSpPr>
            <a:spLocks/>
          </p:cNvSpPr>
          <p:nvPr/>
        </p:nvSpPr>
        <p:spPr bwMode="auto">
          <a:xfrm>
            <a:off x="3393828" y="2402513"/>
            <a:ext cx="1794295" cy="1740926"/>
          </a:xfrm>
          <a:custGeom>
            <a:avLst/>
            <a:gdLst>
              <a:gd name="T0" fmla="*/ 243 w 243"/>
              <a:gd name="T1" fmla="*/ 236 h 236"/>
              <a:gd name="T2" fmla="*/ 19 w 243"/>
              <a:gd name="T3" fmla="*/ 236 h 236"/>
              <a:gd name="T4" fmla="*/ 0 w 243"/>
              <a:gd name="T5" fmla="*/ 216 h 236"/>
              <a:gd name="T6" fmla="*/ 0 w 243"/>
              <a:gd name="T7" fmla="*/ 19 h 236"/>
              <a:gd name="T8" fmla="*/ 19 w 243"/>
              <a:gd name="T9" fmla="*/ 0 h 236"/>
              <a:gd name="T10" fmla="*/ 53 w 243"/>
              <a:gd name="T1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3" h="236">
                <a:moveTo>
                  <a:pt x="243" y="236"/>
                </a:moveTo>
                <a:cubicBezTo>
                  <a:pt x="19" y="236"/>
                  <a:pt x="19" y="236"/>
                  <a:pt x="19" y="236"/>
                </a:cubicBezTo>
                <a:cubicBezTo>
                  <a:pt x="9" y="236"/>
                  <a:pt x="0" y="227"/>
                  <a:pt x="0" y="21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9" y="0"/>
                  <a:pt x="19" y="0"/>
                </a:cubicBezTo>
                <a:cubicBezTo>
                  <a:pt x="53" y="0"/>
                  <a:pt x="53" y="0"/>
                  <a:pt x="53" y="0"/>
                </a:cubicBezTo>
              </a:path>
            </a:pathLst>
          </a:custGeom>
          <a:noFill/>
          <a:ln w="28575" cap="flat">
            <a:solidFill>
              <a:schemeClr val="bg1">
                <a:lumMod val="50000"/>
              </a:schemeClr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>
            <a:off x="6569791" y="4137190"/>
            <a:ext cx="1534841" cy="443827"/>
          </a:xfrm>
          <a:custGeom>
            <a:avLst/>
            <a:gdLst>
              <a:gd name="T0" fmla="*/ 0 w 208"/>
              <a:gd name="T1" fmla="*/ 1 h 60"/>
              <a:gd name="T2" fmla="*/ 89 w 208"/>
              <a:gd name="T3" fmla="*/ 1 h 60"/>
              <a:gd name="T4" fmla="*/ 109 w 208"/>
              <a:gd name="T5" fmla="*/ 21 h 60"/>
              <a:gd name="T6" fmla="*/ 109 w 208"/>
              <a:gd name="T7" fmla="*/ 41 h 60"/>
              <a:gd name="T8" fmla="*/ 129 w 208"/>
              <a:gd name="T9" fmla="*/ 60 h 60"/>
              <a:gd name="T10" fmla="*/ 188 w 208"/>
              <a:gd name="T11" fmla="*/ 60 h 60"/>
              <a:gd name="T12" fmla="*/ 208 w 208"/>
              <a:gd name="T13" fmla="*/ 40 h 60"/>
              <a:gd name="T14" fmla="*/ 208 w 208"/>
              <a:gd name="T1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60">
                <a:moveTo>
                  <a:pt x="0" y="1"/>
                </a:moveTo>
                <a:cubicBezTo>
                  <a:pt x="89" y="1"/>
                  <a:pt x="89" y="1"/>
                  <a:pt x="89" y="1"/>
                </a:cubicBezTo>
                <a:cubicBezTo>
                  <a:pt x="100" y="1"/>
                  <a:pt x="109" y="10"/>
                  <a:pt x="109" y="21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09" y="51"/>
                  <a:pt x="118" y="60"/>
                  <a:pt x="129" y="60"/>
                </a:cubicBezTo>
                <a:cubicBezTo>
                  <a:pt x="188" y="60"/>
                  <a:pt x="188" y="60"/>
                  <a:pt x="188" y="60"/>
                </a:cubicBezTo>
                <a:cubicBezTo>
                  <a:pt x="199" y="60"/>
                  <a:pt x="208" y="51"/>
                  <a:pt x="208" y="40"/>
                </a:cubicBezTo>
                <a:cubicBezTo>
                  <a:pt x="208" y="0"/>
                  <a:pt x="208" y="0"/>
                  <a:pt x="208" y="0"/>
                </a:cubicBezTo>
              </a:path>
            </a:pathLst>
          </a:custGeom>
          <a:noFill/>
          <a:ln w="28575" cap="flat">
            <a:solidFill>
              <a:schemeClr val="bg1">
                <a:lumMod val="50000"/>
              </a:schemeClr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9"/>
          <p:cNvSpPr>
            <a:spLocks/>
          </p:cNvSpPr>
          <p:nvPr/>
        </p:nvSpPr>
        <p:spPr bwMode="auto">
          <a:xfrm>
            <a:off x="5388182" y="4837311"/>
            <a:ext cx="493901" cy="1544017"/>
          </a:xfrm>
          <a:custGeom>
            <a:avLst/>
            <a:gdLst>
              <a:gd name="T0" fmla="*/ 0 w 67"/>
              <a:gd name="T1" fmla="*/ 176 h 209"/>
              <a:gd name="T2" fmla="*/ 33 w 67"/>
              <a:gd name="T3" fmla="*/ 209 h 209"/>
              <a:gd name="T4" fmla="*/ 33 w 67"/>
              <a:gd name="T5" fmla="*/ 209 h 209"/>
              <a:gd name="T6" fmla="*/ 67 w 67"/>
              <a:gd name="T7" fmla="*/ 176 h 209"/>
              <a:gd name="T8" fmla="*/ 67 w 67"/>
              <a:gd name="T9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209">
                <a:moveTo>
                  <a:pt x="0" y="176"/>
                </a:moveTo>
                <a:cubicBezTo>
                  <a:pt x="0" y="194"/>
                  <a:pt x="15" y="209"/>
                  <a:pt x="33" y="209"/>
                </a:cubicBezTo>
                <a:cubicBezTo>
                  <a:pt x="33" y="209"/>
                  <a:pt x="33" y="209"/>
                  <a:pt x="33" y="209"/>
                </a:cubicBezTo>
                <a:cubicBezTo>
                  <a:pt x="52" y="209"/>
                  <a:pt x="67" y="194"/>
                  <a:pt x="67" y="176"/>
                </a:cubicBezTo>
                <a:cubicBezTo>
                  <a:pt x="67" y="0"/>
                  <a:pt x="67" y="0"/>
                  <a:pt x="67" y="0"/>
                </a:cubicBezTo>
              </a:path>
            </a:pathLst>
          </a:custGeom>
          <a:noFill/>
          <a:ln w="28575" cap="flat">
            <a:solidFill>
              <a:schemeClr val="bg1">
                <a:lumMod val="50000"/>
              </a:schemeClr>
            </a:solidFill>
            <a:prstDash val="dash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93" tIns="41997" rIns="83993" bIns="4199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889248" y="2257503"/>
            <a:ext cx="3659270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9665" y="1868805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7102" y="3683067"/>
            <a:ext cx="2952720" cy="96707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8489" y="3294367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2678" y="5499213"/>
            <a:ext cx="3659270" cy="746512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9991" y="5139543"/>
            <a:ext cx="1630328" cy="402947"/>
          </a:xfrm>
          <a:prstGeom prst="rect">
            <a:avLst/>
          </a:prstGeom>
          <a:noFill/>
        </p:spPr>
        <p:txBody>
          <a:bodyPr wrap="square" lIns="83993" tIns="0" rIns="83993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0557311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8545" y="1772816"/>
            <a:ext cx="9713323" cy="3312368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42383" y="2062589"/>
            <a:ext cx="2961066" cy="570221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结束语 </a:t>
            </a:r>
            <a:r>
              <a:rPr lang="en-US" altLang="zh-CN" sz="1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Ending</a:t>
            </a:r>
            <a:endParaRPr lang="zh-CN" altLang="en-US" sz="140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58152" y="2735209"/>
            <a:ext cx="592638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61060" y="2880343"/>
            <a:ext cx="603133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文字。您的内容打在这里，或者通过复制您的文本后，在此框中选择粘贴，并选择只保留文字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的内容打在这里，或者通过复制您的文本后，在此框中选择粘贴，并选择只保留文字。您的内容打在这里，或者通过复制您的文本后，在此框中选择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粘贴。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3" descr="F:\出售\PPT\______________图片素材\03fce65aee061bd55da949ca6065e9b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 bwMode="auto">
          <a:xfrm>
            <a:off x="7895406" y="2029473"/>
            <a:ext cx="2806324" cy="27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573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/>
          <p:cNvSpPr txBox="1"/>
          <p:nvPr/>
        </p:nvSpPr>
        <p:spPr>
          <a:xfrm>
            <a:off x="88023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093908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236146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378384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952062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71" name="椭圆 17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7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7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76" name="椭圆 17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7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7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7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8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81" name="组合 18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82" name="椭圆 18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8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84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8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88" name="组合 18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89" name="椭圆 18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0" name="任意多边形 189"/>
            <p:cNvSpPr>
              <a:spLocks/>
            </p:cNvSpPr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92" name="椭圆 19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9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4" name="矩形 193"/>
          <p:cNvSpPr/>
          <p:nvPr/>
        </p:nvSpPr>
        <p:spPr>
          <a:xfrm>
            <a:off x="124491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5" name="矩形 194"/>
          <p:cNvSpPr/>
          <p:nvPr/>
        </p:nvSpPr>
        <p:spPr>
          <a:xfrm>
            <a:off x="3458591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6" name="矩形 195"/>
          <p:cNvSpPr/>
          <p:nvPr/>
        </p:nvSpPr>
        <p:spPr>
          <a:xfrm>
            <a:off x="5600829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7" name="矩形 196"/>
          <p:cNvSpPr/>
          <p:nvPr/>
        </p:nvSpPr>
        <p:spPr>
          <a:xfrm>
            <a:off x="7743067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98" name="矩形 197"/>
          <p:cNvSpPr/>
          <p:nvPr/>
        </p:nvSpPr>
        <p:spPr>
          <a:xfrm>
            <a:off x="988530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271628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94" grpId="0"/>
      <p:bldP spid="195" grpId="0"/>
      <p:bldP spid="196" grpId="0"/>
      <p:bldP spid="197" grpId="0"/>
      <p:bldP spid="1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3372" y="2585861"/>
            <a:ext cx="5955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谢谢您的观看</a:t>
            </a:r>
            <a:endParaRPr lang="zh-CN" alt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967188" y="4286256"/>
            <a:ext cx="2067844" cy="36933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细中圆简"/>
                <a:ea typeface="汉仪细中圆简"/>
                <a:cs typeface="汉仪细中圆简"/>
              </a:rPr>
              <a:t>汇报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细中圆简"/>
                <a:ea typeface="汉仪细中圆简"/>
                <a:cs typeface="汉仪细中圆简"/>
              </a:rPr>
              <a:t>人：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细中圆简"/>
                <a:ea typeface="汉仪细中圆简"/>
                <a:cs typeface="汉仪细中圆简"/>
              </a:rPr>
              <a:t>锐旗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细中圆简"/>
                <a:ea typeface="汉仪细中圆简"/>
                <a:cs typeface="汉仪细中圆简"/>
              </a:rPr>
              <a:t>设计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汉仪细中圆简"/>
              <a:ea typeface="汉仪细中圆简"/>
              <a:cs typeface="汉仪细中圆简"/>
            </a:endParaRPr>
          </a:p>
        </p:txBody>
      </p:sp>
    </p:spTree>
    <p:extLst>
      <p:ext uri="{BB962C8B-B14F-4D97-AF65-F5344CB8AC3E}">
        <p14:creationId xmlns:p14="http://schemas.microsoft.com/office/powerpoint/2010/main" val="41656934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3000" fill="remove" grpId="1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45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4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7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/>
          <p:cNvSpPr>
            <a:spLocks/>
          </p:cNvSpPr>
          <p:nvPr/>
        </p:nvSpPr>
        <p:spPr bwMode="auto">
          <a:xfrm>
            <a:off x="1325423" y="2675709"/>
            <a:ext cx="576064" cy="530406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1325423" y="3991181"/>
            <a:ext cx="576064" cy="529435"/>
          </a:xfrm>
          <a:custGeom>
            <a:avLst/>
            <a:gdLst>
              <a:gd name="T0" fmla="*/ 593 w 593"/>
              <a:gd name="T1" fmla="*/ 248 h 545"/>
              <a:gd name="T2" fmla="*/ 295 w 593"/>
              <a:gd name="T3" fmla="*/ 545 h 545"/>
              <a:gd name="T4" fmla="*/ 0 w 593"/>
              <a:gd name="T5" fmla="*/ 248 h 545"/>
              <a:gd name="T6" fmla="*/ 0 w 593"/>
              <a:gd name="T7" fmla="*/ 0 h 545"/>
              <a:gd name="T8" fmla="*/ 295 w 593"/>
              <a:gd name="T9" fmla="*/ 297 h 545"/>
              <a:gd name="T10" fmla="*/ 593 w 593"/>
              <a:gd name="T11" fmla="*/ 0 h 545"/>
              <a:gd name="T12" fmla="*/ 593 w 593"/>
              <a:gd name="T13" fmla="*/ 248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5">
                <a:moveTo>
                  <a:pt x="593" y="248"/>
                </a:moveTo>
                <a:lnTo>
                  <a:pt x="295" y="545"/>
                </a:lnTo>
                <a:lnTo>
                  <a:pt x="0" y="248"/>
                </a:lnTo>
                <a:lnTo>
                  <a:pt x="0" y="0"/>
                </a:lnTo>
                <a:lnTo>
                  <a:pt x="295" y="297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1325423" y="5346866"/>
            <a:ext cx="576064" cy="530406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2057379" y="2616169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45502" y="2278911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7379" y="3933196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保留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5502" y="3595938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379" y="5305501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保留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45502" y="4968243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cxnSp>
        <p:nvCxnSpPr>
          <p:cNvPr id="46" name="直接箭头连接符 45"/>
          <p:cNvCxnSpPr>
            <a:stCxn id="34" idx="1"/>
          </p:cNvCxnSpPr>
          <p:nvPr/>
        </p:nvCxnSpPr>
        <p:spPr>
          <a:xfrm>
            <a:off x="1611998" y="3206115"/>
            <a:ext cx="403411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35" idx="1"/>
          </p:cNvCxnSpPr>
          <p:nvPr/>
        </p:nvCxnSpPr>
        <p:spPr>
          <a:xfrm>
            <a:off x="1611998" y="4520616"/>
            <a:ext cx="403411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36" idx="1"/>
          </p:cNvCxnSpPr>
          <p:nvPr/>
        </p:nvCxnSpPr>
        <p:spPr>
          <a:xfrm>
            <a:off x="1611998" y="5877272"/>
            <a:ext cx="403411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"/>
          <p:cNvSpPr>
            <a:spLocks/>
          </p:cNvSpPr>
          <p:nvPr/>
        </p:nvSpPr>
        <p:spPr bwMode="auto">
          <a:xfrm>
            <a:off x="6590528" y="2675709"/>
            <a:ext cx="576064" cy="530406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7"/>
          <p:cNvSpPr>
            <a:spLocks/>
          </p:cNvSpPr>
          <p:nvPr/>
        </p:nvSpPr>
        <p:spPr bwMode="auto">
          <a:xfrm>
            <a:off x="6590528" y="3991181"/>
            <a:ext cx="576064" cy="529435"/>
          </a:xfrm>
          <a:custGeom>
            <a:avLst/>
            <a:gdLst>
              <a:gd name="T0" fmla="*/ 593 w 593"/>
              <a:gd name="T1" fmla="*/ 248 h 545"/>
              <a:gd name="T2" fmla="*/ 295 w 593"/>
              <a:gd name="T3" fmla="*/ 545 h 545"/>
              <a:gd name="T4" fmla="*/ 0 w 593"/>
              <a:gd name="T5" fmla="*/ 248 h 545"/>
              <a:gd name="T6" fmla="*/ 0 w 593"/>
              <a:gd name="T7" fmla="*/ 0 h 545"/>
              <a:gd name="T8" fmla="*/ 295 w 593"/>
              <a:gd name="T9" fmla="*/ 297 h 545"/>
              <a:gd name="T10" fmla="*/ 593 w 593"/>
              <a:gd name="T11" fmla="*/ 0 h 545"/>
              <a:gd name="T12" fmla="*/ 593 w 593"/>
              <a:gd name="T13" fmla="*/ 248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5">
                <a:moveTo>
                  <a:pt x="593" y="248"/>
                </a:moveTo>
                <a:lnTo>
                  <a:pt x="295" y="545"/>
                </a:lnTo>
                <a:lnTo>
                  <a:pt x="0" y="248"/>
                </a:lnTo>
                <a:lnTo>
                  <a:pt x="0" y="0"/>
                </a:lnTo>
                <a:lnTo>
                  <a:pt x="295" y="297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8"/>
          <p:cNvSpPr>
            <a:spLocks/>
          </p:cNvSpPr>
          <p:nvPr/>
        </p:nvSpPr>
        <p:spPr bwMode="auto">
          <a:xfrm>
            <a:off x="6590528" y="5346866"/>
            <a:ext cx="576064" cy="530406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7403014" y="2655487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91137" y="2318229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03014" y="3972514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保留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91137" y="3635256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03014" y="5344819"/>
            <a:ext cx="3588736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保留</a:t>
            </a:r>
            <a:r>
              <a:rPr lang="zh-CN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91137" y="5007561"/>
            <a:ext cx="1774276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cxnSp>
        <p:nvCxnSpPr>
          <p:cNvPr id="71" name="直接箭头连接符 70"/>
          <p:cNvCxnSpPr>
            <a:stCxn id="62" idx="1"/>
          </p:cNvCxnSpPr>
          <p:nvPr/>
        </p:nvCxnSpPr>
        <p:spPr>
          <a:xfrm>
            <a:off x="6877103" y="3206115"/>
            <a:ext cx="41146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63" idx="1"/>
          </p:cNvCxnSpPr>
          <p:nvPr/>
        </p:nvCxnSpPr>
        <p:spPr>
          <a:xfrm>
            <a:off x="6877103" y="4520616"/>
            <a:ext cx="41146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64" idx="1"/>
          </p:cNvCxnSpPr>
          <p:nvPr/>
        </p:nvCxnSpPr>
        <p:spPr>
          <a:xfrm>
            <a:off x="6877103" y="5877272"/>
            <a:ext cx="411464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59215"/>
      </p:ext>
    </p:extLst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0" grpId="0"/>
      <p:bldP spid="41" grpId="0"/>
      <p:bldP spid="42" grpId="0"/>
      <p:bldP spid="43" grpId="0"/>
      <p:bldP spid="44" grpId="0"/>
      <p:bldP spid="45" grpId="0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EditPoints="1"/>
          </p:cNvSpPr>
          <p:nvPr/>
        </p:nvSpPr>
        <p:spPr bwMode="auto">
          <a:xfrm>
            <a:off x="3132964" y="4625854"/>
            <a:ext cx="1667414" cy="1676798"/>
          </a:xfrm>
          <a:custGeom>
            <a:avLst/>
            <a:gdLst>
              <a:gd name="T0" fmla="*/ 97 w 614"/>
              <a:gd name="T1" fmla="*/ 308 h 617"/>
              <a:gd name="T2" fmla="*/ 517 w 614"/>
              <a:gd name="T3" fmla="*/ 309 h 617"/>
              <a:gd name="T4" fmla="*/ 97 w 614"/>
              <a:gd name="T5" fmla="*/ 308 h 617"/>
              <a:gd name="T6" fmla="*/ 115 w 614"/>
              <a:gd name="T7" fmla="*/ 83 h 617"/>
              <a:gd name="T8" fmla="*/ 166 w 614"/>
              <a:gd name="T9" fmla="*/ 49 h 617"/>
              <a:gd name="T10" fmla="*/ 223 w 614"/>
              <a:gd name="T11" fmla="*/ 25 h 617"/>
              <a:gd name="T12" fmla="*/ 283 w 614"/>
              <a:gd name="T13" fmla="*/ 14 h 617"/>
              <a:gd name="T14" fmla="*/ 345 w 614"/>
              <a:gd name="T15" fmla="*/ 16 h 617"/>
              <a:gd name="T16" fmla="*/ 405 w 614"/>
              <a:gd name="T17" fmla="*/ 30 h 617"/>
              <a:gd name="T18" fmla="*/ 461 w 614"/>
              <a:gd name="T19" fmla="*/ 56 h 617"/>
              <a:gd name="T20" fmla="*/ 511 w 614"/>
              <a:gd name="T21" fmla="*/ 94 h 617"/>
              <a:gd name="T22" fmla="*/ 551 w 614"/>
              <a:gd name="T23" fmla="*/ 141 h 617"/>
              <a:gd name="T24" fmla="*/ 581 w 614"/>
              <a:gd name="T25" fmla="*/ 195 h 617"/>
              <a:gd name="T26" fmla="*/ 599 w 614"/>
              <a:gd name="T27" fmla="*/ 255 h 617"/>
              <a:gd name="T28" fmla="*/ 604 w 614"/>
              <a:gd name="T29" fmla="*/ 317 h 617"/>
              <a:gd name="T30" fmla="*/ 596 w 614"/>
              <a:gd name="T31" fmla="*/ 378 h 617"/>
              <a:gd name="T32" fmla="*/ 574 w 614"/>
              <a:gd name="T33" fmla="*/ 436 h 617"/>
              <a:gd name="T34" fmla="*/ 543 w 614"/>
              <a:gd name="T35" fmla="*/ 491 h 617"/>
              <a:gd name="T36" fmla="*/ 499 w 614"/>
              <a:gd name="T37" fmla="*/ 536 h 617"/>
              <a:gd name="T38" fmla="*/ 448 w 614"/>
              <a:gd name="T39" fmla="*/ 571 h 617"/>
              <a:gd name="T40" fmla="*/ 391 w 614"/>
              <a:gd name="T41" fmla="*/ 594 h 617"/>
              <a:gd name="T42" fmla="*/ 330 w 614"/>
              <a:gd name="T43" fmla="*/ 605 h 617"/>
              <a:gd name="T44" fmla="*/ 267 w 614"/>
              <a:gd name="T45" fmla="*/ 603 h 617"/>
              <a:gd name="T46" fmla="*/ 207 w 614"/>
              <a:gd name="T47" fmla="*/ 589 h 617"/>
              <a:gd name="T48" fmla="*/ 150 w 614"/>
              <a:gd name="T49" fmla="*/ 562 h 617"/>
              <a:gd name="T50" fmla="*/ 101 w 614"/>
              <a:gd name="T51" fmla="*/ 524 h 617"/>
              <a:gd name="T52" fmla="*/ 61 w 614"/>
              <a:gd name="T53" fmla="*/ 476 h 617"/>
              <a:gd name="T54" fmla="*/ 32 w 614"/>
              <a:gd name="T55" fmla="*/ 421 h 617"/>
              <a:gd name="T56" fmla="*/ 15 w 614"/>
              <a:gd name="T57" fmla="*/ 362 h 617"/>
              <a:gd name="T58" fmla="*/ 10 w 614"/>
              <a:gd name="T59" fmla="*/ 299 h 617"/>
              <a:gd name="T60" fmla="*/ 18 w 614"/>
              <a:gd name="T61" fmla="*/ 238 h 617"/>
              <a:gd name="T62" fmla="*/ 40 w 614"/>
              <a:gd name="T63" fmla="*/ 180 h 617"/>
              <a:gd name="T64" fmla="*/ 73 w 614"/>
              <a:gd name="T65" fmla="*/ 129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4" h="617">
                <a:moveTo>
                  <a:pt x="97" y="308"/>
                </a:moveTo>
                <a:cubicBezTo>
                  <a:pt x="97" y="308"/>
                  <a:pt x="97" y="308"/>
                  <a:pt x="97" y="308"/>
                </a:cubicBezTo>
                <a:cubicBezTo>
                  <a:pt x="97" y="424"/>
                  <a:pt x="192" y="519"/>
                  <a:pt x="307" y="519"/>
                </a:cubicBezTo>
                <a:cubicBezTo>
                  <a:pt x="423" y="519"/>
                  <a:pt x="517" y="424"/>
                  <a:pt x="517" y="309"/>
                </a:cubicBezTo>
                <a:cubicBezTo>
                  <a:pt x="517" y="193"/>
                  <a:pt x="423" y="99"/>
                  <a:pt x="307" y="99"/>
                </a:cubicBezTo>
                <a:cubicBezTo>
                  <a:pt x="191" y="99"/>
                  <a:pt x="97" y="192"/>
                  <a:pt x="97" y="308"/>
                </a:cubicBezTo>
                <a:close/>
                <a:moveTo>
                  <a:pt x="91" y="106"/>
                </a:moveTo>
                <a:cubicBezTo>
                  <a:pt x="106" y="106"/>
                  <a:pt x="115" y="98"/>
                  <a:pt x="115" y="83"/>
                </a:cubicBezTo>
                <a:cubicBezTo>
                  <a:pt x="116" y="67"/>
                  <a:pt x="122" y="62"/>
                  <a:pt x="138" y="65"/>
                </a:cubicBezTo>
                <a:cubicBezTo>
                  <a:pt x="152" y="69"/>
                  <a:pt x="162" y="63"/>
                  <a:pt x="166" y="49"/>
                </a:cubicBezTo>
                <a:cubicBezTo>
                  <a:pt x="170" y="32"/>
                  <a:pt x="177" y="29"/>
                  <a:pt x="192" y="36"/>
                </a:cubicBezTo>
                <a:cubicBezTo>
                  <a:pt x="206" y="42"/>
                  <a:pt x="216" y="38"/>
                  <a:pt x="223" y="25"/>
                </a:cubicBezTo>
                <a:cubicBezTo>
                  <a:pt x="231" y="9"/>
                  <a:pt x="238" y="8"/>
                  <a:pt x="252" y="18"/>
                </a:cubicBezTo>
                <a:cubicBezTo>
                  <a:pt x="263" y="26"/>
                  <a:pt x="274" y="25"/>
                  <a:pt x="283" y="14"/>
                </a:cubicBezTo>
                <a:cubicBezTo>
                  <a:pt x="296" y="0"/>
                  <a:pt x="301" y="0"/>
                  <a:pt x="314" y="14"/>
                </a:cubicBezTo>
                <a:cubicBezTo>
                  <a:pt x="323" y="23"/>
                  <a:pt x="334" y="24"/>
                  <a:pt x="345" y="16"/>
                </a:cubicBezTo>
                <a:cubicBezTo>
                  <a:pt x="360" y="4"/>
                  <a:pt x="366" y="5"/>
                  <a:pt x="375" y="21"/>
                </a:cubicBezTo>
                <a:cubicBezTo>
                  <a:pt x="382" y="33"/>
                  <a:pt x="393" y="36"/>
                  <a:pt x="405" y="30"/>
                </a:cubicBezTo>
                <a:cubicBezTo>
                  <a:pt x="421" y="22"/>
                  <a:pt x="428" y="24"/>
                  <a:pt x="433" y="41"/>
                </a:cubicBezTo>
                <a:cubicBezTo>
                  <a:pt x="438" y="55"/>
                  <a:pt x="448" y="60"/>
                  <a:pt x="461" y="56"/>
                </a:cubicBezTo>
                <a:cubicBezTo>
                  <a:pt x="477" y="52"/>
                  <a:pt x="484" y="56"/>
                  <a:pt x="486" y="73"/>
                </a:cubicBezTo>
                <a:cubicBezTo>
                  <a:pt x="487" y="87"/>
                  <a:pt x="496" y="95"/>
                  <a:pt x="511" y="94"/>
                </a:cubicBezTo>
                <a:cubicBezTo>
                  <a:pt x="528" y="93"/>
                  <a:pt x="533" y="98"/>
                  <a:pt x="531" y="116"/>
                </a:cubicBezTo>
                <a:cubicBezTo>
                  <a:pt x="529" y="130"/>
                  <a:pt x="536" y="139"/>
                  <a:pt x="551" y="141"/>
                </a:cubicBezTo>
                <a:cubicBezTo>
                  <a:pt x="567" y="143"/>
                  <a:pt x="572" y="150"/>
                  <a:pt x="566" y="166"/>
                </a:cubicBezTo>
                <a:cubicBezTo>
                  <a:pt x="562" y="180"/>
                  <a:pt x="567" y="190"/>
                  <a:pt x="581" y="195"/>
                </a:cubicBezTo>
                <a:cubicBezTo>
                  <a:pt x="596" y="201"/>
                  <a:pt x="599" y="209"/>
                  <a:pt x="591" y="222"/>
                </a:cubicBezTo>
                <a:cubicBezTo>
                  <a:pt x="583" y="236"/>
                  <a:pt x="585" y="246"/>
                  <a:pt x="599" y="255"/>
                </a:cubicBezTo>
                <a:cubicBezTo>
                  <a:pt x="612" y="263"/>
                  <a:pt x="613" y="272"/>
                  <a:pt x="603" y="283"/>
                </a:cubicBezTo>
                <a:cubicBezTo>
                  <a:pt x="592" y="295"/>
                  <a:pt x="592" y="305"/>
                  <a:pt x="604" y="317"/>
                </a:cubicBezTo>
                <a:cubicBezTo>
                  <a:pt x="614" y="327"/>
                  <a:pt x="614" y="336"/>
                  <a:pt x="602" y="345"/>
                </a:cubicBezTo>
                <a:cubicBezTo>
                  <a:pt x="588" y="355"/>
                  <a:pt x="586" y="365"/>
                  <a:pt x="596" y="378"/>
                </a:cubicBezTo>
                <a:cubicBezTo>
                  <a:pt x="604" y="391"/>
                  <a:pt x="602" y="399"/>
                  <a:pt x="587" y="405"/>
                </a:cubicBezTo>
                <a:cubicBezTo>
                  <a:pt x="573" y="412"/>
                  <a:pt x="569" y="422"/>
                  <a:pt x="574" y="436"/>
                </a:cubicBezTo>
                <a:cubicBezTo>
                  <a:pt x="580" y="451"/>
                  <a:pt x="577" y="458"/>
                  <a:pt x="562" y="462"/>
                </a:cubicBezTo>
                <a:cubicBezTo>
                  <a:pt x="545" y="465"/>
                  <a:pt x="539" y="474"/>
                  <a:pt x="543" y="491"/>
                </a:cubicBezTo>
                <a:cubicBezTo>
                  <a:pt x="545" y="504"/>
                  <a:pt x="539" y="511"/>
                  <a:pt x="526" y="511"/>
                </a:cubicBezTo>
                <a:cubicBezTo>
                  <a:pt x="507" y="511"/>
                  <a:pt x="500" y="518"/>
                  <a:pt x="499" y="536"/>
                </a:cubicBezTo>
                <a:cubicBezTo>
                  <a:pt x="499" y="550"/>
                  <a:pt x="492" y="555"/>
                  <a:pt x="478" y="552"/>
                </a:cubicBezTo>
                <a:cubicBezTo>
                  <a:pt x="461" y="548"/>
                  <a:pt x="453" y="553"/>
                  <a:pt x="448" y="571"/>
                </a:cubicBezTo>
                <a:cubicBezTo>
                  <a:pt x="444" y="584"/>
                  <a:pt x="437" y="588"/>
                  <a:pt x="423" y="582"/>
                </a:cubicBezTo>
                <a:cubicBezTo>
                  <a:pt x="407" y="575"/>
                  <a:pt x="398" y="578"/>
                  <a:pt x="391" y="594"/>
                </a:cubicBezTo>
                <a:cubicBezTo>
                  <a:pt x="384" y="607"/>
                  <a:pt x="376" y="609"/>
                  <a:pt x="364" y="600"/>
                </a:cubicBezTo>
                <a:cubicBezTo>
                  <a:pt x="350" y="590"/>
                  <a:pt x="340" y="592"/>
                  <a:pt x="330" y="605"/>
                </a:cubicBezTo>
                <a:cubicBezTo>
                  <a:pt x="321" y="616"/>
                  <a:pt x="312" y="617"/>
                  <a:pt x="302" y="606"/>
                </a:cubicBezTo>
                <a:cubicBezTo>
                  <a:pt x="291" y="593"/>
                  <a:pt x="281" y="592"/>
                  <a:pt x="267" y="603"/>
                </a:cubicBezTo>
                <a:cubicBezTo>
                  <a:pt x="257" y="612"/>
                  <a:pt x="248" y="611"/>
                  <a:pt x="241" y="599"/>
                </a:cubicBezTo>
                <a:cubicBezTo>
                  <a:pt x="232" y="583"/>
                  <a:pt x="223" y="580"/>
                  <a:pt x="207" y="589"/>
                </a:cubicBezTo>
                <a:cubicBezTo>
                  <a:pt x="195" y="595"/>
                  <a:pt x="186" y="592"/>
                  <a:pt x="182" y="579"/>
                </a:cubicBezTo>
                <a:cubicBezTo>
                  <a:pt x="176" y="561"/>
                  <a:pt x="169" y="557"/>
                  <a:pt x="150" y="562"/>
                </a:cubicBezTo>
                <a:cubicBezTo>
                  <a:pt x="137" y="565"/>
                  <a:pt x="130" y="560"/>
                  <a:pt x="129" y="546"/>
                </a:cubicBezTo>
                <a:cubicBezTo>
                  <a:pt x="127" y="529"/>
                  <a:pt x="119" y="522"/>
                  <a:pt x="101" y="524"/>
                </a:cubicBezTo>
                <a:cubicBezTo>
                  <a:pt x="88" y="525"/>
                  <a:pt x="81" y="517"/>
                  <a:pt x="83" y="505"/>
                </a:cubicBezTo>
                <a:cubicBezTo>
                  <a:pt x="85" y="486"/>
                  <a:pt x="79" y="479"/>
                  <a:pt x="61" y="476"/>
                </a:cubicBezTo>
                <a:cubicBezTo>
                  <a:pt x="48" y="474"/>
                  <a:pt x="43" y="466"/>
                  <a:pt x="47" y="454"/>
                </a:cubicBezTo>
                <a:cubicBezTo>
                  <a:pt x="53" y="436"/>
                  <a:pt x="49" y="428"/>
                  <a:pt x="32" y="421"/>
                </a:cubicBezTo>
                <a:cubicBezTo>
                  <a:pt x="19" y="416"/>
                  <a:pt x="16" y="408"/>
                  <a:pt x="23" y="396"/>
                </a:cubicBezTo>
                <a:cubicBezTo>
                  <a:pt x="32" y="381"/>
                  <a:pt x="30" y="371"/>
                  <a:pt x="15" y="362"/>
                </a:cubicBezTo>
                <a:cubicBezTo>
                  <a:pt x="3" y="354"/>
                  <a:pt x="2" y="345"/>
                  <a:pt x="11" y="335"/>
                </a:cubicBezTo>
                <a:cubicBezTo>
                  <a:pt x="23" y="322"/>
                  <a:pt x="23" y="312"/>
                  <a:pt x="10" y="299"/>
                </a:cubicBezTo>
                <a:cubicBezTo>
                  <a:pt x="0" y="290"/>
                  <a:pt x="1" y="281"/>
                  <a:pt x="12" y="273"/>
                </a:cubicBezTo>
                <a:cubicBezTo>
                  <a:pt x="27" y="262"/>
                  <a:pt x="28" y="253"/>
                  <a:pt x="18" y="238"/>
                </a:cubicBezTo>
                <a:cubicBezTo>
                  <a:pt x="11" y="226"/>
                  <a:pt x="13" y="218"/>
                  <a:pt x="26" y="212"/>
                </a:cubicBezTo>
                <a:cubicBezTo>
                  <a:pt x="42" y="205"/>
                  <a:pt x="46" y="196"/>
                  <a:pt x="40" y="180"/>
                </a:cubicBezTo>
                <a:cubicBezTo>
                  <a:pt x="34" y="166"/>
                  <a:pt x="38" y="159"/>
                  <a:pt x="54" y="156"/>
                </a:cubicBezTo>
                <a:cubicBezTo>
                  <a:pt x="68" y="153"/>
                  <a:pt x="75" y="143"/>
                  <a:pt x="73" y="129"/>
                </a:cubicBezTo>
                <a:cubicBezTo>
                  <a:pt x="70" y="112"/>
                  <a:pt x="75" y="106"/>
                  <a:pt x="91" y="1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3762073" y="3224327"/>
            <a:ext cx="1379929" cy="1382382"/>
          </a:xfrm>
          <a:custGeom>
            <a:avLst/>
            <a:gdLst>
              <a:gd name="T0" fmla="*/ 81 w 508"/>
              <a:gd name="T1" fmla="*/ 240 h 509"/>
              <a:gd name="T2" fmla="*/ 426 w 508"/>
              <a:gd name="T3" fmla="*/ 270 h 509"/>
              <a:gd name="T4" fmla="*/ 81 w 508"/>
              <a:gd name="T5" fmla="*/ 240 h 509"/>
              <a:gd name="T6" fmla="*/ 112 w 508"/>
              <a:gd name="T7" fmla="*/ 56 h 509"/>
              <a:gd name="T8" fmla="*/ 156 w 508"/>
              <a:gd name="T9" fmla="*/ 31 h 509"/>
              <a:gd name="T10" fmla="*/ 204 w 508"/>
              <a:gd name="T11" fmla="*/ 16 h 509"/>
              <a:gd name="T12" fmla="*/ 255 w 508"/>
              <a:gd name="T13" fmla="*/ 11 h 509"/>
              <a:gd name="T14" fmla="*/ 306 w 508"/>
              <a:gd name="T15" fmla="*/ 17 h 509"/>
              <a:gd name="T16" fmla="*/ 354 w 508"/>
              <a:gd name="T17" fmla="*/ 32 h 509"/>
              <a:gd name="T18" fmla="*/ 399 w 508"/>
              <a:gd name="T19" fmla="*/ 58 h 509"/>
              <a:gd name="T20" fmla="*/ 437 w 508"/>
              <a:gd name="T21" fmla="*/ 93 h 509"/>
              <a:gd name="T22" fmla="*/ 466 w 508"/>
              <a:gd name="T23" fmla="*/ 134 h 509"/>
              <a:gd name="T24" fmla="*/ 487 w 508"/>
              <a:gd name="T25" fmla="*/ 181 h 509"/>
              <a:gd name="T26" fmla="*/ 498 w 508"/>
              <a:gd name="T27" fmla="*/ 231 h 509"/>
              <a:gd name="T28" fmla="*/ 498 w 508"/>
              <a:gd name="T29" fmla="*/ 283 h 509"/>
              <a:gd name="T30" fmla="*/ 486 w 508"/>
              <a:gd name="T31" fmla="*/ 333 h 509"/>
              <a:gd name="T32" fmla="*/ 465 w 508"/>
              <a:gd name="T33" fmla="*/ 379 h 509"/>
              <a:gd name="T34" fmla="*/ 435 w 508"/>
              <a:gd name="T35" fmla="*/ 421 h 509"/>
              <a:gd name="T36" fmla="*/ 396 w 508"/>
              <a:gd name="T37" fmla="*/ 456 h 509"/>
              <a:gd name="T38" fmla="*/ 351 w 508"/>
              <a:gd name="T39" fmla="*/ 481 h 509"/>
              <a:gd name="T40" fmla="*/ 302 w 508"/>
              <a:gd name="T41" fmla="*/ 496 h 509"/>
              <a:gd name="T42" fmla="*/ 251 w 508"/>
              <a:gd name="T43" fmla="*/ 500 h 509"/>
              <a:gd name="T44" fmla="*/ 200 w 508"/>
              <a:gd name="T45" fmla="*/ 495 h 509"/>
              <a:gd name="T46" fmla="*/ 151 w 508"/>
              <a:gd name="T47" fmla="*/ 478 h 509"/>
              <a:gd name="T48" fmla="*/ 106 w 508"/>
              <a:gd name="T49" fmla="*/ 452 h 509"/>
              <a:gd name="T50" fmla="*/ 69 w 508"/>
              <a:gd name="T51" fmla="*/ 417 h 509"/>
              <a:gd name="T52" fmla="*/ 39 w 508"/>
              <a:gd name="T53" fmla="*/ 375 h 509"/>
              <a:gd name="T54" fmla="*/ 19 w 508"/>
              <a:gd name="T55" fmla="*/ 328 h 509"/>
              <a:gd name="T56" fmla="*/ 9 w 508"/>
              <a:gd name="T57" fmla="*/ 278 h 509"/>
              <a:gd name="T58" fmla="*/ 9 w 508"/>
              <a:gd name="T59" fmla="*/ 226 h 509"/>
              <a:gd name="T60" fmla="*/ 21 w 508"/>
              <a:gd name="T61" fmla="*/ 176 h 509"/>
              <a:gd name="T62" fmla="*/ 43 w 508"/>
              <a:gd name="T63" fmla="*/ 130 h 509"/>
              <a:gd name="T64" fmla="*/ 73 w 508"/>
              <a:gd name="T65" fmla="*/ 9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8" h="509">
                <a:moveTo>
                  <a:pt x="81" y="240"/>
                </a:moveTo>
                <a:cubicBezTo>
                  <a:pt x="81" y="240"/>
                  <a:pt x="81" y="240"/>
                  <a:pt x="81" y="240"/>
                </a:cubicBezTo>
                <a:cubicBezTo>
                  <a:pt x="73" y="335"/>
                  <a:pt x="144" y="420"/>
                  <a:pt x="239" y="428"/>
                </a:cubicBezTo>
                <a:cubicBezTo>
                  <a:pt x="334" y="436"/>
                  <a:pt x="418" y="365"/>
                  <a:pt x="426" y="270"/>
                </a:cubicBezTo>
                <a:cubicBezTo>
                  <a:pt x="435" y="174"/>
                  <a:pt x="364" y="90"/>
                  <a:pt x="269" y="82"/>
                </a:cubicBezTo>
                <a:cubicBezTo>
                  <a:pt x="173" y="74"/>
                  <a:pt x="89" y="144"/>
                  <a:pt x="81" y="240"/>
                </a:cubicBezTo>
                <a:close/>
                <a:moveTo>
                  <a:pt x="91" y="73"/>
                </a:moveTo>
                <a:cubicBezTo>
                  <a:pt x="103" y="74"/>
                  <a:pt x="110" y="68"/>
                  <a:pt x="112" y="56"/>
                </a:cubicBezTo>
                <a:cubicBezTo>
                  <a:pt x="113" y="42"/>
                  <a:pt x="119" y="39"/>
                  <a:pt x="132" y="43"/>
                </a:cubicBezTo>
                <a:cubicBezTo>
                  <a:pt x="143" y="47"/>
                  <a:pt x="152" y="42"/>
                  <a:pt x="156" y="31"/>
                </a:cubicBezTo>
                <a:cubicBezTo>
                  <a:pt x="161" y="18"/>
                  <a:pt x="167" y="15"/>
                  <a:pt x="179" y="22"/>
                </a:cubicBezTo>
                <a:cubicBezTo>
                  <a:pt x="189" y="28"/>
                  <a:pt x="198" y="26"/>
                  <a:pt x="204" y="16"/>
                </a:cubicBezTo>
                <a:cubicBezTo>
                  <a:pt x="212" y="3"/>
                  <a:pt x="218" y="2"/>
                  <a:pt x="229" y="12"/>
                </a:cubicBezTo>
                <a:cubicBezTo>
                  <a:pt x="238" y="19"/>
                  <a:pt x="247" y="19"/>
                  <a:pt x="255" y="11"/>
                </a:cubicBezTo>
                <a:cubicBezTo>
                  <a:pt x="266" y="0"/>
                  <a:pt x="271" y="0"/>
                  <a:pt x="280" y="13"/>
                </a:cubicBezTo>
                <a:cubicBezTo>
                  <a:pt x="287" y="21"/>
                  <a:pt x="296" y="23"/>
                  <a:pt x="306" y="17"/>
                </a:cubicBezTo>
                <a:cubicBezTo>
                  <a:pt x="318" y="8"/>
                  <a:pt x="323" y="9"/>
                  <a:pt x="330" y="23"/>
                </a:cubicBezTo>
                <a:cubicBezTo>
                  <a:pt x="335" y="33"/>
                  <a:pt x="344" y="37"/>
                  <a:pt x="354" y="32"/>
                </a:cubicBezTo>
                <a:cubicBezTo>
                  <a:pt x="368" y="27"/>
                  <a:pt x="373" y="29"/>
                  <a:pt x="376" y="44"/>
                </a:cubicBezTo>
                <a:cubicBezTo>
                  <a:pt x="379" y="55"/>
                  <a:pt x="387" y="60"/>
                  <a:pt x="399" y="58"/>
                </a:cubicBezTo>
                <a:cubicBezTo>
                  <a:pt x="412" y="55"/>
                  <a:pt x="417" y="60"/>
                  <a:pt x="418" y="73"/>
                </a:cubicBezTo>
                <a:cubicBezTo>
                  <a:pt x="418" y="85"/>
                  <a:pt x="424" y="92"/>
                  <a:pt x="437" y="93"/>
                </a:cubicBezTo>
                <a:cubicBezTo>
                  <a:pt x="451" y="93"/>
                  <a:pt x="455" y="98"/>
                  <a:pt x="452" y="112"/>
                </a:cubicBezTo>
                <a:cubicBezTo>
                  <a:pt x="449" y="123"/>
                  <a:pt x="455" y="131"/>
                  <a:pt x="466" y="134"/>
                </a:cubicBezTo>
                <a:cubicBezTo>
                  <a:pt x="480" y="137"/>
                  <a:pt x="483" y="143"/>
                  <a:pt x="477" y="156"/>
                </a:cubicBezTo>
                <a:cubicBezTo>
                  <a:pt x="472" y="167"/>
                  <a:pt x="476" y="176"/>
                  <a:pt x="487" y="181"/>
                </a:cubicBezTo>
                <a:cubicBezTo>
                  <a:pt x="499" y="187"/>
                  <a:pt x="501" y="193"/>
                  <a:pt x="493" y="204"/>
                </a:cubicBezTo>
                <a:cubicBezTo>
                  <a:pt x="486" y="215"/>
                  <a:pt x="487" y="223"/>
                  <a:pt x="498" y="231"/>
                </a:cubicBezTo>
                <a:cubicBezTo>
                  <a:pt x="508" y="239"/>
                  <a:pt x="508" y="246"/>
                  <a:pt x="499" y="255"/>
                </a:cubicBezTo>
                <a:cubicBezTo>
                  <a:pt x="489" y="264"/>
                  <a:pt x="488" y="273"/>
                  <a:pt x="498" y="283"/>
                </a:cubicBezTo>
                <a:cubicBezTo>
                  <a:pt x="505" y="292"/>
                  <a:pt x="504" y="300"/>
                  <a:pt x="494" y="306"/>
                </a:cubicBezTo>
                <a:cubicBezTo>
                  <a:pt x="482" y="313"/>
                  <a:pt x="480" y="321"/>
                  <a:pt x="486" y="333"/>
                </a:cubicBezTo>
                <a:cubicBezTo>
                  <a:pt x="492" y="344"/>
                  <a:pt x="490" y="350"/>
                  <a:pt x="478" y="355"/>
                </a:cubicBezTo>
                <a:cubicBezTo>
                  <a:pt x="465" y="359"/>
                  <a:pt x="461" y="367"/>
                  <a:pt x="465" y="379"/>
                </a:cubicBezTo>
                <a:cubicBezTo>
                  <a:pt x="468" y="392"/>
                  <a:pt x="465" y="397"/>
                  <a:pt x="452" y="399"/>
                </a:cubicBezTo>
                <a:cubicBezTo>
                  <a:pt x="438" y="401"/>
                  <a:pt x="433" y="407"/>
                  <a:pt x="435" y="421"/>
                </a:cubicBezTo>
                <a:cubicBezTo>
                  <a:pt x="436" y="433"/>
                  <a:pt x="430" y="438"/>
                  <a:pt x="419" y="437"/>
                </a:cubicBezTo>
                <a:cubicBezTo>
                  <a:pt x="404" y="436"/>
                  <a:pt x="398" y="441"/>
                  <a:pt x="396" y="456"/>
                </a:cubicBezTo>
                <a:cubicBezTo>
                  <a:pt x="394" y="467"/>
                  <a:pt x="388" y="471"/>
                  <a:pt x="377" y="468"/>
                </a:cubicBezTo>
                <a:cubicBezTo>
                  <a:pt x="363" y="463"/>
                  <a:pt x="356" y="467"/>
                  <a:pt x="351" y="481"/>
                </a:cubicBezTo>
                <a:cubicBezTo>
                  <a:pt x="347" y="492"/>
                  <a:pt x="340" y="494"/>
                  <a:pt x="330" y="488"/>
                </a:cubicBezTo>
                <a:cubicBezTo>
                  <a:pt x="317" y="481"/>
                  <a:pt x="310" y="483"/>
                  <a:pt x="302" y="496"/>
                </a:cubicBezTo>
                <a:cubicBezTo>
                  <a:pt x="296" y="506"/>
                  <a:pt x="289" y="507"/>
                  <a:pt x="280" y="499"/>
                </a:cubicBezTo>
                <a:cubicBezTo>
                  <a:pt x="269" y="490"/>
                  <a:pt x="261" y="490"/>
                  <a:pt x="251" y="500"/>
                </a:cubicBezTo>
                <a:cubicBezTo>
                  <a:pt x="243" y="509"/>
                  <a:pt x="236" y="509"/>
                  <a:pt x="228" y="499"/>
                </a:cubicBezTo>
                <a:cubicBezTo>
                  <a:pt x="220" y="488"/>
                  <a:pt x="212" y="486"/>
                  <a:pt x="200" y="495"/>
                </a:cubicBezTo>
                <a:cubicBezTo>
                  <a:pt x="190" y="501"/>
                  <a:pt x="183" y="499"/>
                  <a:pt x="178" y="489"/>
                </a:cubicBezTo>
                <a:cubicBezTo>
                  <a:pt x="172" y="475"/>
                  <a:pt x="165" y="473"/>
                  <a:pt x="151" y="478"/>
                </a:cubicBezTo>
                <a:cubicBezTo>
                  <a:pt x="141" y="483"/>
                  <a:pt x="134" y="479"/>
                  <a:pt x="132" y="468"/>
                </a:cubicBezTo>
                <a:cubicBezTo>
                  <a:pt x="128" y="453"/>
                  <a:pt x="122" y="450"/>
                  <a:pt x="106" y="452"/>
                </a:cubicBezTo>
                <a:cubicBezTo>
                  <a:pt x="96" y="454"/>
                  <a:pt x="90" y="449"/>
                  <a:pt x="90" y="438"/>
                </a:cubicBezTo>
                <a:cubicBezTo>
                  <a:pt x="90" y="423"/>
                  <a:pt x="84" y="418"/>
                  <a:pt x="69" y="417"/>
                </a:cubicBezTo>
                <a:cubicBezTo>
                  <a:pt x="58" y="417"/>
                  <a:pt x="53" y="411"/>
                  <a:pt x="55" y="400"/>
                </a:cubicBezTo>
                <a:cubicBezTo>
                  <a:pt x="58" y="385"/>
                  <a:pt x="54" y="379"/>
                  <a:pt x="39" y="375"/>
                </a:cubicBezTo>
                <a:cubicBezTo>
                  <a:pt x="29" y="373"/>
                  <a:pt x="25" y="366"/>
                  <a:pt x="29" y="356"/>
                </a:cubicBezTo>
                <a:cubicBezTo>
                  <a:pt x="35" y="341"/>
                  <a:pt x="33" y="335"/>
                  <a:pt x="19" y="328"/>
                </a:cubicBezTo>
                <a:cubicBezTo>
                  <a:pt x="9" y="323"/>
                  <a:pt x="7" y="316"/>
                  <a:pt x="14" y="306"/>
                </a:cubicBezTo>
                <a:cubicBezTo>
                  <a:pt x="22" y="295"/>
                  <a:pt x="21" y="287"/>
                  <a:pt x="9" y="278"/>
                </a:cubicBezTo>
                <a:cubicBezTo>
                  <a:pt x="0" y="271"/>
                  <a:pt x="0" y="263"/>
                  <a:pt x="8" y="255"/>
                </a:cubicBezTo>
                <a:cubicBezTo>
                  <a:pt x="19" y="245"/>
                  <a:pt x="19" y="238"/>
                  <a:pt x="9" y="226"/>
                </a:cubicBezTo>
                <a:cubicBezTo>
                  <a:pt x="2" y="218"/>
                  <a:pt x="3" y="210"/>
                  <a:pt x="13" y="205"/>
                </a:cubicBezTo>
                <a:cubicBezTo>
                  <a:pt x="26" y="197"/>
                  <a:pt x="28" y="189"/>
                  <a:pt x="21" y="176"/>
                </a:cubicBezTo>
                <a:cubicBezTo>
                  <a:pt x="15" y="166"/>
                  <a:pt x="18" y="159"/>
                  <a:pt x="29" y="155"/>
                </a:cubicBezTo>
                <a:cubicBezTo>
                  <a:pt x="43" y="151"/>
                  <a:pt x="47" y="143"/>
                  <a:pt x="43" y="130"/>
                </a:cubicBezTo>
                <a:cubicBezTo>
                  <a:pt x="39" y="118"/>
                  <a:pt x="43" y="112"/>
                  <a:pt x="56" y="111"/>
                </a:cubicBezTo>
                <a:cubicBezTo>
                  <a:pt x="68" y="110"/>
                  <a:pt x="74" y="102"/>
                  <a:pt x="73" y="90"/>
                </a:cubicBezTo>
                <a:cubicBezTo>
                  <a:pt x="72" y="76"/>
                  <a:pt x="77" y="72"/>
                  <a:pt x="91" y="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4495640" y="1995102"/>
            <a:ext cx="1382230" cy="1388133"/>
          </a:xfrm>
          <a:custGeom>
            <a:avLst/>
            <a:gdLst>
              <a:gd name="T0" fmla="*/ 81 w 509"/>
              <a:gd name="T1" fmla="*/ 255 h 511"/>
              <a:gd name="T2" fmla="*/ 428 w 509"/>
              <a:gd name="T3" fmla="*/ 256 h 511"/>
              <a:gd name="T4" fmla="*/ 81 w 509"/>
              <a:gd name="T5" fmla="*/ 255 h 511"/>
              <a:gd name="T6" fmla="*/ 95 w 509"/>
              <a:gd name="T7" fmla="*/ 69 h 511"/>
              <a:gd name="T8" fmla="*/ 137 w 509"/>
              <a:gd name="T9" fmla="*/ 41 h 511"/>
              <a:gd name="T10" fmla="*/ 185 w 509"/>
              <a:gd name="T11" fmla="*/ 21 h 511"/>
              <a:gd name="T12" fmla="*/ 235 w 509"/>
              <a:gd name="T13" fmla="*/ 12 h 511"/>
              <a:gd name="T14" fmla="*/ 285 w 509"/>
              <a:gd name="T15" fmla="*/ 14 h 511"/>
              <a:gd name="T16" fmla="*/ 335 w 509"/>
              <a:gd name="T17" fmla="*/ 25 h 511"/>
              <a:gd name="T18" fmla="*/ 382 w 509"/>
              <a:gd name="T19" fmla="*/ 47 h 511"/>
              <a:gd name="T20" fmla="*/ 423 w 509"/>
              <a:gd name="T21" fmla="*/ 78 h 511"/>
              <a:gd name="T22" fmla="*/ 456 w 509"/>
              <a:gd name="T23" fmla="*/ 117 h 511"/>
              <a:gd name="T24" fmla="*/ 481 w 509"/>
              <a:gd name="T25" fmla="*/ 162 h 511"/>
              <a:gd name="T26" fmla="*/ 496 w 509"/>
              <a:gd name="T27" fmla="*/ 211 h 511"/>
              <a:gd name="T28" fmla="*/ 500 w 509"/>
              <a:gd name="T29" fmla="*/ 263 h 511"/>
              <a:gd name="T30" fmla="*/ 493 w 509"/>
              <a:gd name="T31" fmla="*/ 314 h 511"/>
              <a:gd name="T32" fmla="*/ 476 w 509"/>
              <a:gd name="T33" fmla="*/ 362 h 511"/>
              <a:gd name="T34" fmla="*/ 449 w 509"/>
              <a:gd name="T35" fmla="*/ 407 h 511"/>
              <a:gd name="T36" fmla="*/ 413 w 509"/>
              <a:gd name="T37" fmla="*/ 444 h 511"/>
              <a:gd name="T38" fmla="*/ 371 w 509"/>
              <a:gd name="T39" fmla="*/ 473 h 511"/>
              <a:gd name="T40" fmla="*/ 323 w 509"/>
              <a:gd name="T41" fmla="*/ 492 h 511"/>
              <a:gd name="T42" fmla="*/ 273 w 509"/>
              <a:gd name="T43" fmla="*/ 501 h 511"/>
              <a:gd name="T44" fmla="*/ 221 w 509"/>
              <a:gd name="T45" fmla="*/ 500 h 511"/>
              <a:gd name="T46" fmla="*/ 171 w 509"/>
              <a:gd name="T47" fmla="*/ 488 h 511"/>
              <a:gd name="T48" fmla="*/ 124 w 509"/>
              <a:gd name="T49" fmla="*/ 466 h 511"/>
              <a:gd name="T50" fmla="*/ 84 w 509"/>
              <a:gd name="T51" fmla="*/ 434 h 511"/>
              <a:gd name="T52" fmla="*/ 50 w 509"/>
              <a:gd name="T53" fmla="*/ 394 h 511"/>
              <a:gd name="T54" fmla="*/ 26 w 509"/>
              <a:gd name="T55" fmla="*/ 349 h 511"/>
              <a:gd name="T56" fmla="*/ 12 w 509"/>
              <a:gd name="T57" fmla="*/ 300 h 511"/>
              <a:gd name="T58" fmla="*/ 8 w 509"/>
              <a:gd name="T59" fmla="*/ 248 h 511"/>
              <a:gd name="T60" fmla="*/ 15 w 509"/>
              <a:gd name="T61" fmla="*/ 197 h 511"/>
              <a:gd name="T62" fmla="*/ 33 w 509"/>
              <a:gd name="T63" fmla="*/ 149 h 511"/>
              <a:gd name="T64" fmla="*/ 60 w 509"/>
              <a:gd name="T65" fmla="*/ 107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9" h="511">
                <a:moveTo>
                  <a:pt x="81" y="255"/>
                </a:moveTo>
                <a:cubicBezTo>
                  <a:pt x="81" y="255"/>
                  <a:pt x="81" y="255"/>
                  <a:pt x="81" y="255"/>
                </a:cubicBezTo>
                <a:cubicBezTo>
                  <a:pt x="81" y="352"/>
                  <a:pt x="159" y="430"/>
                  <a:pt x="255" y="430"/>
                </a:cubicBezTo>
                <a:cubicBezTo>
                  <a:pt x="350" y="430"/>
                  <a:pt x="428" y="352"/>
                  <a:pt x="428" y="256"/>
                </a:cubicBezTo>
                <a:cubicBezTo>
                  <a:pt x="428" y="160"/>
                  <a:pt x="350" y="82"/>
                  <a:pt x="255" y="82"/>
                </a:cubicBezTo>
                <a:cubicBezTo>
                  <a:pt x="159" y="82"/>
                  <a:pt x="81" y="160"/>
                  <a:pt x="81" y="255"/>
                </a:cubicBezTo>
                <a:close/>
                <a:moveTo>
                  <a:pt x="76" y="88"/>
                </a:moveTo>
                <a:cubicBezTo>
                  <a:pt x="88" y="88"/>
                  <a:pt x="95" y="82"/>
                  <a:pt x="95" y="69"/>
                </a:cubicBezTo>
                <a:cubicBezTo>
                  <a:pt x="96" y="56"/>
                  <a:pt x="101" y="52"/>
                  <a:pt x="114" y="55"/>
                </a:cubicBezTo>
                <a:cubicBezTo>
                  <a:pt x="126" y="57"/>
                  <a:pt x="134" y="53"/>
                  <a:pt x="137" y="41"/>
                </a:cubicBezTo>
                <a:cubicBezTo>
                  <a:pt x="141" y="27"/>
                  <a:pt x="147" y="24"/>
                  <a:pt x="159" y="30"/>
                </a:cubicBezTo>
                <a:cubicBezTo>
                  <a:pt x="170" y="35"/>
                  <a:pt x="179" y="32"/>
                  <a:pt x="185" y="21"/>
                </a:cubicBezTo>
                <a:cubicBezTo>
                  <a:pt x="191" y="8"/>
                  <a:pt x="197" y="7"/>
                  <a:pt x="209" y="16"/>
                </a:cubicBezTo>
                <a:cubicBezTo>
                  <a:pt x="218" y="22"/>
                  <a:pt x="227" y="21"/>
                  <a:pt x="235" y="12"/>
                </a:cubicBezTo>
                <a:cubicBezTo>
                  <a:pt x="245" y="0"/>
                  <a:pt x="249" y="0"/>
                  <a:pt x="260" y="12"/>
                </a:cubicBezTo>
                <a:cubicBezTo>
                  <a:pt x="267" y="20"/>
                  <a:pt x="277" y="21"/>
                  <a:pt x="285" y="14"/>
                </a:cubicBezTo>
                <a:cubicBezTo>
                  <a:pt x="298" y="4"/>
                  <a:pt x="303" y="5"/>
                  <a:pt x="310" y="18"/>
                </a:cubicBezTo>
                <a:cubicBezTo>
                  <a:pt x="316" y="28"/>
                  <a:pt x="325" y="30"/>
                  <a:pt x="335" y="25"/>
                </a:cubicBezTo>
                <a:cubicBezTo>
                  <a:pt x="349" y="18"/>
                  <a:pt x="354" y="21"/>
                  <a:pt x="359" y="34"/>
                </a:cubicBezTo>
                <a:cubicBezTo>
                  <a:pt x="362" y="46"/>
                  <a:pt x="370" y="50"/>
                  <a:pt x="382" y="47"/>
                </a:cubicBezTo>
                <a:cubicBezTo>
                  <a:pt x="395" y="43"/>
                  <a:pt x="401" y="47"/>
                  <a:pt x="402" y="61"/>
                </a:cubicBezTo>
                <a:cubicBezTo>
                  <a:pt x="403" y="73"/>
                  <a:pt x="411" y="79"/>
                  <a:pt x="423" y="78"/>
                </a:cubicBezTo>
                <a:cubicBezTo>
                  <a:pt x="437" y="77"/>
                  <a:pt x="441" y="82"/>
                  <a:pt x="440" y="96"/>
                </a:cubicBezTo>
                <a:cubicBezTo>
                  <a:pt x="438" y="108"/>
                  <a:pt x="444" y="115"/>
                  <a:pt x="456" y="117"/>
                </a:cubicBezTo>
                <a:cubicBezTo>
                  <a:pt x="470" y="119"/>
                  <a:pt x="473" y="125"/>
                  <a:pt x="469" y="138"/>
                </a:cubicBezTo>
                <a:cubicBezTo>
                  <a:pt x="465" y="150"/>
                  <a:pt x="469" y="158"/>
                  <a:pt x="481" y="162"/>
                </a:cubicBezTo>
                <a:cubicBezTo>
                  <a:pt x="493" y="167"/>
                  <a:pt x="496" y="173"/>
                  <a:pt x="489" y="185"/>
                </a:cubicBezTo>
                <a:cubicBezTo>
                  <a:pt x="482" y="196"/>
                  <a:pt x="484" y="204"/>
                  <a:pt x="496" y="211"/>
                </a:cubicBezTo>
                <a:cubicBezTo>
                  <a:pt x="506" y="218"/>
                  <a:pt x="507" y="225"/>
                  <a:pt x="499" y="235"/>
                </a:cubicBezTo>
                <a:cubicBezTo>
                  <a:pt x="490" y="245"/>
                  <a:pt x="490" y="253"/>
                  <a:pt x="500" y="263"/>
                </a:cubicBezTo>
                <a:cubicBezTo>
                  <a:pt x="509" y="271"/>
                  <a:pt x="508" y="279"/>
                  <a:pt x="498" y="286"/>
                </a:cubicBezTo>
                <a:cubicBezTo>
                  <a:pt x="487" y="294"/>
                  <a:pt x="485" y="302"/>
                  <a:pt x="493" y="314"/>
                </a:cubicBezTo>
                <a:cubicBezTo>
                  <a:pt x="500" y="324"/>
                  <a:pt x="498" y="331"/>
                  <a:pt x="486" y="336"/>
                </a:cubicBezTo>
                <a:cubicBezTo>
                  <a:pt x="474" y="341"/>
                  <a:pt x="471" y="350"/>
                  <a:pt x="476" y="362"/>
                </a:cubicBezTo>
                <a:cubicBezTo>
                  <a:pt x="480" y="374"/>
                  <a:pt x="477" y="380"/>
                  <a:pt x="465" y="382"/>
                </a:cubicBezTo>
                <a:cubicBezTo>
                  <a:pt x="451" y="386"/>
                  <a:pt x="446" y="393"/>
                  <a:pt x="449" y="407"/>
                </a:cubicBezTo>
                <a:cubicBezTo>
                  <a:pt x="451" y="418"/>
                  <a:pt x="446" y="423"/>
                  <a:pt x="435" y="423"/>
                </a:cubicBezTo>
                <a:cubicBezTo>
                  <a:pt x="420" y="424"/>
                  <a:pt x="414" y="429"/>
                  <a:pt x="413" y="444"/>
                </a:cubicBezTo>
                <a:cubicBezTo>
                  <a:pt x="413" y="455"/>
                  <a:pt x="407" y="460"/>
                  <a:pt x="396" y="457"/>
                </a:cubicBezTo>
                <a:cubicBezTo>
                  <a:pt x="381" y="454"/>
                  <a:pt x="375" y="458"/>
                  <a:pt x="371" y="473"/>
                </a:cubicBezTo>
                <a:cubicBezTo>
                  <a:pt x="368" y="484"/>
                  <a:pt x="361" y="487"/>
                  <a:pt x="351" y="482"/>
                </a:cubicBezTo>
                <a:cubicBezTo>
                  <a:pt x="337" y="476"/>
                  <a:pt x="330" y="479"/>
                  <a:pt x="323" y="492"/>
                </a:cubicBezTo>
                <a:cubicBezTo>
                  <a:pt x="318" y="503"/>
                  <a:pt x="311" y="504"/>
                  <a:pt x="301" y="497"/>
                </a:cubicBezTo>
                <a:cubicBezTo>
                  <a:pt x="290" y="489"/>
                  <a:pt x="282" y="490"/>
                  <a:pt x="273" y="501"/>
                </a:cubicBezTo>
                <a:cubicBezTo>
                  <a:pt x="266" y="510"/>
                  <a:pt x="258" y="511"/>
                  <a:pt x="250" y="502"/>
                </a:cubicBezTo>
                <a:cubicBezTo>
                  <a:pt x="241" y="491"/>
                  <a:pt x="233" y="491"/>
                  <a:pt x="221" y="500"/>
                </a:cubicBezTo>
                <a:cubicBezTo>
                  <a:pt x="212" y="507"/>
                  <a:pt x="205" y="506"/>
                  <a:pt x="199" y="496"/>
                </a:cubicBezTo>
                <a:cubicBezTo>
                  <a:pt x="192" y="483"/>
                  <a:pt x="184" y="481"/>
                  <a:pt x="171" y="488"/>
                </a:cubicBezTo>
                <a:cubicBezTo>
                  <a:pt x="161" y="493"/>
                  <a:pt x="154" y="490"/>
                  <a:pt x="151" y="480"/>
                </a:cubicBezTo>
                <a:cubicBezTo>
                  <a:pt x="146" y="465"/>
                  <a:pt x="140" y="462"/>
                  <a:pt x="124" y="466"/>
                </a:cubicBezTo>
                <a:cubicBezTo>
                  <a:pt x="114" y="468"/>
                  <a:pt x="107" y="464"/>
                  <a:pt x="106" y="453"/>
                </a:cubicBezTo>
                <a:cubicBezTo>
                  <a:pt x="105" y="438"/>
                  <a:pt x="99" y="433"/>
                  <a:pt x="84" y="434"/>
                </a:cubicBezTo>
                <a:cubicBezTo>
                  <a:pt x="73" y="435"/>
                  <a:pt x="67" y="429"/>
                  <a:pt x="69" y="418"/>
                </a:cubicBezTo>
                <a:cubicBezTo>
                  <a:pt x="70" y="403"/>
                  <a:pt x="66" y="397"/>
                  <a:pt x="50" y="394"/>
                </a:cubicBezTo>
                <a:cubicBezTo>
                  <a:pt x="40" y="393"/>
                  <a:pt x="36" y="386"/>
                  <a:pt x="39" y="376"/>
                </a:cubicBezTo>
                <a:cubicBezTo>
                  <a:pt x="44" y="361"/>
                  <a:pt x="41" y="355"/>
                  <a:pt x="26" y="349"/>
                </a:cubicBezTo>
                <a:cubicBezTo>
                  <a:pt x="16" y="345"/>
                  <a:pt x="13" y="338"/>
                  <a:pt x="19" y="328"/>
                </a:cubicBezTo>
                <a:cubicBezTo>
                  <a:pt x="26" y="315"/>
                  <a:pt x="25" y="308"/>
                  <a:pt x="12" y="300"/>
                </a:cubicBezTo>
                <a:cubicBezTo>
                  <a:pt x="3" y="294"/>
                  <a:pt x="1" y="286"/>
                  <a:pt x="9" y="278"/>
                </a:cubicBezTo>
                <a:cubicBezTo>
                  <a:pt x="19" y="267"/>
                  <a:pt x="19" y="259"/>
                  <a:pt x="8" y="248"/>
                </a:cubicBezTo>
                <a:cubicBezTo>
                  <a:pt x="0" y="240"/>
                  <a:pt x="1" y="233"/>
                  <a:pt x="10" y="226"/>
                </a:cubicBezTo>
                <a:cubicBezTo>
                  <a:pt x="22" y="217"/>
                  <a:pt x="23" y="210"/>
                  <a:pt x="15" y="197"/>
                </a:cubicBezTo>
                <a:cubicBezTo>
                  <a:pt x="9" y="188"/>
                  <a:pt x="11" y="181"/>
                  <a:pt x="22" y="176"/>
                </a:cubicBezTo>
                <a:cubicBezTo>
                  <a:pt x="35" y="170"/>
                  <a:pt x="38" y="163"/>
                  <a:pt x="33" y="149"/>
                </a:cubicBezTo>
                <a:cubicBezTo>
                  <a:pt x="28" y="138"/>
                  <a:pt x="32" y="132"/>
                  <a:pt x="44" y="129"/>
                </a:cubicBezTo>
                <a:cubicBezTo>
                  <a:pt x="57" y="127"/>
                  <a:pt x="62" y="119"/>
                  <a:pt x="60" y="107"/>
                </a:cubicBezTo>
                <a:cubicBezTo>
                  <a:pt x="58" y="93"/>
                  <a:pt x="62" y="88"/>
                  <a:pt x="76" y="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02418" y="1997402"/>
            <a:ext cx="1382230" cy="1383533"/>
          </a:xfrm>
          <a:custGeom>
            <a:avLst/>
            <a:gdLst>
              <a:gd name="T0" fmla="*/ 81 w 509"/>
              <a:gd name="T1" fmla="*/ 261 h 509"/>
              <a:gd name="T2" fmla="*/ 428 w 509"/>
              <a:gd name="T3" fmla="*/ 248 h 509"/>
              <a:gd name="T4" fmla="*/ 81 w 509"/>
              <a:gd name="T5" fmla="*/ 261 h 509"/>
              <a:gd name="T6" fmla="*/ 89 w 509"/>
              <a:gd name="T7" fmla="*/ 75 h 509"/>
              <a:gd name="T8" fmla="*/ 130 w 509"/>
              <a:gd name="T9" fmla="*/ 44 h 509"/>
              <a:gd name="T10" fmla="*/ 176 w 509"/>
              <a:gd name="T11" fmla="*/ 23 h 509"/>
              <a:gd name="T12" fmla="*/ 226 w 509"/>
              <a:gd name="T13" fmla="*/ 12 h 509"/>
              <a:gd name="T14" fmla="*/ 276 w 509"/>
              <a:gd name="T15" fmla="*/ 12 h 509"/>
              <a:gd name="T16" fmla="*/ 327 w 509"/>
              <a:gd name="T17" fmla="*/ 21 h 509"/>
              <a:gd name="T18" fmla="*/ 374 w 509"/>
              <a:gd name="T19" fmla="*/ 41 h 509"/>
              <a:gd name="T20" fmla="*/ 416 w 509"/>
              <a:gd name="T21" fmla="*/ 71 h 509"/>
              <a:gd name="T22" fmla="*/ 451 w 509"/>
              <a:gd name="T23" fmla="*/ 108 h 509"/>
              <a:gd name="T24" fmla="*/ 477 w 509"/>
              <a:gd name="T25" fmla="*/ 152 h 509"/>
              <a:gd name="T26" fmla="*/ 494 w 509"/>
              <a:gd name="T27" fmla="*/ 201 h 509"/>
              <a:gd name="T28" fmla="*/ 501 w 509"/>
              <a:gd name="T29" fmla="*/ 252 h 509"/>
              <a:gd name="T30" fmla="*/ 495 w 509"/>
              <a:gd name="T31" fmla="*/ 303 h 509"/>
              <a:gd name="T32" fmla="*/ 480 w 509"/>
              <a:gd name="T33" fmla="*/ 352 h 509"/>
              <a:gd name="T34" fmla="*/ 455 w 509"/>
              <a:gd name="T35" fmla="*/ 398 h 509"/>
              <a:gd name="T36" fmla="*/ 421 w 509"/>
              <a:gd name="T37" fmla="*/ 437 h 509"/>
              <a:gd name="T38" fmla="*/ 380 w 509"/>
              <a:gd name="T39" fmla="*/ 467 h 509"/>
              <a:gd name="T40" fmla="*/ 333 w 509"/>
              <a:gd name="T41" fmla="*/ 488 h 509"/>
              <a:gd name="T42" fmla="*/ 283 w 509"/>
              <a:gd name="T43" fmla="*/ 499 h 509"/>
              <a:gd name="T44" fmla="*/ 231 w 509"/>
              <a:gd name="T45" fmla="*/ 500 h 509"/>
              <a:gd name="T46" fmla="*/ 181 w 509"/>
              <a:gd name="T47" fmla="*/ 490 h 509"/>
              <a:gd name="T48" fmla="*/ 133 w 509"/>
              <a:gd name="T49" fmla="*/ 469 h 509"/>
              <a:gd name="T50" fmla="*/ 91 w 509"/>
              <a:gd name="T51" fmla="*/ 439 h 509"/>
              <a:gd name="T52" fmla="*/ 56 w 509"/>
              <a:gd name="T53" fmla="*/ 401 h 509"/>
              <a:gd name="T54" fmla="*/ 31 w 509"/>
              <a:gd name="T55" fmla="*/ 357 h 509"/>
              <a:gd name="T56" fmla="*/ 15 w 509"/>
              <a:gd name="T57" fmla="*/ 308 h 509"/>
              <a:gd name="T58" fmla="*/ 8 w 509"/>
              <a:gd name="T59" fmla="*/ 257 h 509"/>
              <a:gd name="T60" fmla="*/ 14 w 509"/>
              <a:gd name="T61" fmla="*/ 206 h 509"/>
              <a:gd name="T62" fmla="*/ 29 w 509"/>
              <a:gd name="T63" fmla="*/ 157 h 509"/>
              <a:gd name="T64" fmla="*/ 55 w 509"/>
              <a:gd name="T65" fmla="*/ 11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9" h="509">
                <a:moveTo>
                  <a:pt x="81" y="261"/>
                </a:moveTo>
                <a:cubicBezTo>
                  <a:pt x="81" y="261"/>
                  <a:pt x="81" y="261"/>
                  <a:pt x="81" y="261"/>
                </a:cubicBezTo>
                <a:cubicBezTo>
                  <a:pt x="85" y="357"/>
                  <a:pt x="166" y="432"/>
                  <a:pt x="262" y="429"/>
                </a:cubicBezTo>
                <a:cubicBezTo>
                  <a:pt x="357" y="425"/>
                  <a:pt x="432" y="344"/>
                  <a:pt x="428" y="248"/>
                </a:cubicBezTo>
                <a:cubicBezTo>
                  <a:pt x="425" y="152"/>
                  <a:pt x="344" y="78"/>
                  <a:pt x="248" y="81"/>
                </a:cubicBezTo>
                <a:cubicBezTo>
                  <a:pt x="152" y="85"/>
                  <a:pt x="78" y="165"/>
                  <a:pt x="81" y="261"/>
                </a:cubicBezTo>
                <a:close/>
                <a:moveTo>
                  <a:pt x="70" y="94"/>
                </a:moveTo>
                <a:cubicBezTo>
                  <a:pt x="82" y="94"/>
                  <a:pt x="89" y="87"/>
                  <a:pt x="89" y="75"/>
                </a:cubicBezTo>
                <a:cubicBezTo>
                  <a:pt x="89" y="61"/>
                  <a:pt x="94" y="57"/>
                  <a:pt x="107" y="59"/>
                </a:cubicBezTo>
                <a:cubicBezTo>
                  <a:pt x="119" y="62"/>
                  <a:pt x="127" y="56"/>
                  <a:pt x="130" y="44"/>
                </a:cubicBezTo>
                <a:cubicBezTo>
                  <a:pt x="133" y="31"/>
                  <a:pt x="138" y="28"/>
                  <a:pt x="151" y="33"/>
                </a:cubicBezTo>
                <a:cubicBezTo>
                  <a:pt x="162" y="37"/>
                  <a:pt x="171" y="34"/>
                  <a:pt x="176" y="23"/>
                </a:cubicBezTo>
                <a:cubicBezTo>
                  <a:pt x="182" y="10"/>
                  <a:pt x="188" y="8"/>
                  <a:pt x="200" y="17"/>
                </a:cubicBezTo>
                <a:cubicBezTo>
                  <a:pt x="210" y="23"/>
                  <a:pt x="218" y="21"/>
                  <a:pt x="226" y="12"/>
                </a:cubicBezTo>
                <a:cubicBezTo>
                  <a:pt x="236" y="0"/>
                  <a:pt x="240" y="0"/>
                  <a:pt x="251" y="11"/>
                </a:cubicBezTo>
                <a:cubicBezTo>
                  <a:pt x="259" y="18"/>
                  <a:pt x="268" y="19"/>
                  <a:pt x="276" y="12"/>
                </a:cubicBezTo>
                <a:cubicBezTo>
                  <a:pt x="288" y="1"/>
                  <a:pt x="293" y="2"/>
                  <a:pt x="302" y="15"/>
                </a:cubicBezTo>
                <a:cubicBezTo>
                  <a:pt x="308" y="25"/>
                  <a:pt x="317" y="27"/>
                  <a:pt x="327" y="21"/>
                </a:cubicBezTo>
                <a:cubicBezTo>
                  <a:pt x="340" y="14"/>
                  <a:pt x="345" y="16"/>
                  <a:pt x="350" y="30"/>
                </a:cubicBezTo>
                <a:cubicBezTo>
                  <a:pt x="354" y="41"/>
                  <a:pt x="363" y="45"/>
                  <a:pt x="374" y="41"/>
                </a:cubicBezTo>
                <a:cubicBezTo>
                  <a:pt x="387" y="37"/>
                  <a:pt x="393" y="40"/>
                  <a:pt x="395" y="54"/>
                </a:cubicBezTo>
                <a:cubicBezTo>
                  <a:pt x="397" y="66"/>
                  <a:pt x="404" y="72"/>
                  <a:pt x="416" y="71"/>
                </a:cubicBezTo>
                <a:cubicBezTo>
                  <a:pt x="430" y="70"/>
                  <a:pt x="435" y="74"/>
                  <a:pt x="434" y="88"/>
                </a:cubicBezTo>
                <a:cubicBezTo>
                  <a:pt x="433" y="100"/>
                  <a:pt x="439" y="107"/>
                  <a:pt x="451" y="108"/>
                </a:cubicBezTo>
                <a:cubicBezTo>
                  <a:pt x="465" y="110"/>
                  <a:pt x="468" y="115"/>
                  <a:pt x="465" y="129"/>
                </a:cubicBezTo>
                <a:cubicBezTo>
                  <a:pt x="461" y="140"/>
                  <a:pt x="466" y="149"/>
                  <a:pt x="477" y="152"/>
                </a:cubicBezTo>
                <a:cubicBezTo>
                  <a:pt x="490" y="157"/>
                  <a:pt x="493" y="163"/>
                  <a:pt x="486" y="175"/>
                </a:cubicBezTo>
                <a:cubicBezTo>
                  <a:pt x="480" y="186"/>
                  <a:pt x="483" y="194"/>
                  <a:pt x="494" y="201"/>
                </a:cubicBezTo>
                <a:cubicBezTo>
                  <a:pt x="505" y="208"/>
                  <a:pt x="506" y="215"/>
                  <a:pt x="498" y="224"/>
                </a:cubicBezTo>
                <a:cubicBezTo>
                  <a:pt x="490" y="235"/>
                  <a:pt x="490" y="243"/>
                  <a:pt x="501" y="252"/>
                </a:cubicBezTo>
                <a:cubicBezTo>
                  <a:pt x="509" y="260"/>
                  <a:pt x="509" y="268"/>
                  <a:pt x="500" y="275"/>
                </a:cubicBezTo>
                <a:cubicBezTo>
                  <a:pt x="489" y="284"/>
                  <a:pt x="487" y="292"/>
                  <a:pt x="495" y="303"/>
                </a:cubicBezTo>
                <a:cubicBezTo>
                  <a:pt x="503" y="314"/>
                  <a:pt x="501" y="320"/>
                  <a:pt x="490" y="326"/>
                </a:cubicBezTo>
                <a:cubicBezTo>
                  <a:pt x="478" y="332"/>
                  <a:pt x="475" y="340"/>
                  <a:pt x="480" y="352"/>
                </a:cubicBezTo>
                <a:cubicBezTo>
                  <a:pt x="485" y="364"/>
                  <a:pt x="482" y="370"/>
                  <a:pt x="470" y="373"/>
                </a:cubicBezTo>
                <a:cubicBezTo>
                  <a:pt x="456" y="377"/>
                  <a:pt x="452" y="384"/>
                  <a:pt x="455" y="398"/>
                </a:cubicBezTo>
                <a:cubicBezTo>
                  <a:pt x="458" y="409"/>
                  <a:pt x="453" y="415"/>
                  <a:pt x="442" y="415"/>
                </a:cubicBezTo>
                <a:cubicBezTo>
                  <a:pt x="426" y="416"/>
                  <a:pt x="421" y="422"/>
                  <a:pt x="421" y="437"/>
                </a:cubicBezTo>
                <a:cubicBezTo>
                  <a:pt x="421" y="448"/>
                  <a:pt x="415" y="453"/>
                  <a:pt x="404" y="451"/>
                </a:cubicBezTo>
                <a:cubicBezTo>
                  <a:pt x="389" y="448"/>
                  <a:pt x="383" y="452"/>
                  <a:pt x="380" y="467"/>
                </a:cubicBezTo>
                <a:cubicBezTo>
                  <a:pt x="377" y="479"/>
                  <a:pt x="371" y="482"/>
                  <a:pt x="360" y="477"/>
                </a:cubicBezTo>
                <a:cubicBezTo>
                  <a:pt x="346" y="472"/>
                  <a:pt x="339" y="475"/>
                  <a:pt x="333" y="488"/>
                </a:cubicBezTo>
                <a:cubicBezTo>
                  <a:pt x="328" y="499"/>
                  <a:pt x="321" y="501"/>
                  <a:pt x="311" y="494"/>
                </a:cubicBezTo>
                <a:cubicBezTo>
                  <a:pt x="299" y="486"/>
                  <a:pt x="291" y="488"/>
                  <a:pt x="283" y="499"/>
                </a:cubicBezTo>
                <a:cubicBezTo>
                  <a:pt x="276" y="509"/>
                  <a:pt x="268" y="509"/>
                  <a:pt x="260" y="501"/>
                </a:cubicBezTo>
                <a:cubicBezTo>
                  <a:pt x="250" y="490"/>
                  <a:pt x="242" y="490"/>
                  <a:pt x="231" y="500"/>
                </a:cubicBezTo>
                <a:cubicBezTo>
                  <a:pt x="223" y="508"/>
                  <a:pt x="215" y="507"/>
                  <a:pt x="209" y="497"/>
                </a:cubicBezTo>
                <a:cubicBezTo>
                  <a:pt x="201" y="484"/>
                  <a:pt x="194" y="482"/>
                  <a:pt x="181" y="490"/>
                </a:cubicBezTo>
                <a:cubicBezTo>
                  <a:pt x="171" y="495"/>
                  <a:pt x="164" y="493"/>
                  <a:pt x="160" y="482"/>
                </a:cubicBezTo>
                <a:cubicBezTo>
                  <a:pt x="154" y="468"/>
                  <a:pt x="148" y="465"/>
                  <a:pt x="133" y="469"/>
                </a:cubicBezTo>
                <a:cubicBezTo>
                  <a:pt x="123" y="473"/>
                  <a:pt x="116" y="468"/>
                  <a:pt x="115" y="457"/>
                </a:cubicBezTo>
                <a:cubicBezTo>
                  <a:pt x="113" y="443"/>
                  <a:pt x="106" y="438"/>
                  <a:pt x="91" y="439"/>
                </a:cubicBezTo>
                <a:cubicBezTo>
                  <a:pt x="81" y="441"/>
                  <a:pt x="75" y="435"/>
                  <a:pt x="75" y="424"/>
                </a:cubicBezTo>
                <a:cubicBezTo>
                  <a:pt x="77" y="409"/>
                  <a:pt x="72" y="403"/>
                  <a:pt x="56" y="401"/>
                </a:cubicBezTo>
                <a:cubicBezTo>
                  <a:pt x="46" y="400"/>
                  <a:pt x="42" y="394"/>
                  <a:pt x="44" y="384"/>
                </a:cubicBezTo>
                <a:cubicBezTo>
                  <a:pt x="48" y="368"/>
                  <a:pt x="45" y="362"/>
                  <a:pt x="31" y="357"/>
                </a:cubicBezTo>
                <a:cubicBezTo>
                  <a:pt x="20" y="353"/>
                  <a:pt x="17" y="346"/>
                  <a:pt x="23" y="336"/>
                </a:cubicBezTo>
                <a:cubicBezTo>
                  <a:pt x="29" y="323"/>
                  <a:pt x="27" y="315"/>
                  <a:pt x="15" y="308"/>
                </a:cubicBezTo>
                <a:cubicBezTo>
                  <a:pt x="5" y="302"/>
                  <a:pt x="3" y="295"/>
                  <a:pt x="11" y="286"/>
                </a:cubicBezTo>
                <a:cubicBezTo>
                  <a:pt x="20" y="275"/>
                  <a:pt x="20" y="267"/>
                  <a:pt x="8" y="257"/>
                </a:cubicBezTo>
                <a:cubicBezTo>
                  <a:pt x="0" y="249"/>
                  <a:pt x="0" y="242"/>
                  <a:pt x="9" y="235"/>
                </a:cubicBezTo>
                <a:cubicBezTo>
                  <a:pt x="21" y="225"/>
                  <a:pt x="22" y="218"/>
                  <a:pt x="14" y="206"/>
                </a:cubicBezTo>
                <a:cubicBezTo>
                  <a:pt x="7" y="196"/>
                  <a:pt x="9" y="189"/>
                  <a:pt x="19" y="184"/>
                </a:cubicBezTo>
                <a:cubicBezTo>
                  <a:pt x="32" y="178"/>
                  <a:pt x="35" y="170"/>
                  <a:pt x="29" y="157"/>
                </a:cubicBezTo>
                <a:cubicBezTo>
                  <a:pt x="24" y="145"/>
                  <a:pt x="27" y="139"/>
                  <a:pt x="40" y="136"/>
                </a:cubicBezTo>
                <a:cubicBezTo>
                  <a:pt x="52" y="134"/>
                  <a:pt x="57" y="125"/>
                  <a:pt x="55" y="113"/>
                </a:cubicBezTo>
                <a:cubicBezTo>
                  <a:pt x="52" y="100"/>
                  <a:pt x="56" y="95"/>
                  <a:pt x="70" y="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6807617" y="3245480"/>
            <a:ext cx="1379929" cy="1380082"/>
          </a:xfrm>
          <a:custGeom>
            <a:avLst/>
            <a:gdLst>
              <a:gd name="T0" fmla="*/ 82 w 508"/>
              <a:gd name="T1" fmla="*/ 233 h 508"/>
              <a:gd name="T2" fmla="*/ 426 w 508"/>
              <a:gd name="T3" fmla="*/ 276 h 508"/>
              <a:gd name="T4" fmla="*/ 82 w 508"/>
              <a:gd name="T5" fmla="*/ 233 h 508"/>
              <a:gd name="T6" fmla="*/ 119 w 508"/>
              <a:gd name="T7" fmla="*/ 50 h 508"/>
              <a:gd name="T8" fmla="*/ 164 w 508"/>
              <a:gd name="T9" fmla="*/ 27 h 508"/>
              <a:gd name="T10" fmla="*/ 214 w 508"/>
              <a:gd name="T11" fmla="*/ 13 h 508"/>
              <a:gd name="T12" fmla="*/ 264 w 508"/>
              <a:gd name="T13" fmla="*/ 11 h 508"/>
              <a:gd name="T14" fmla="*/ 314 w 508"/>
              <a:gd name="T15" fmla="*/ 18 h 508"/>
              <a:gd name="T16" fmla="*/ 363 w 508"/>
              <a:gd name="T17" fmla="*/ 36 h 508"/>
              <a:gd name="T18" fmla="*/ 406 w 508"/>
              <a:gd name="T19" fmla="*/ 63 h 508"/>
              <a:gd name="T20" fmla="*/ 443 w 508"/>
              <a:gd name="T21" fmla="*/ 99 h 508"/>
              <a:gd name="T22" fmla="*/ 471 w 508"/>
              <a:gd name="T23" fmla="*/ 142 h 508"/>
              <a:gd name="T24" fmla="*/ 490 w 508"/>
              <a:gd name="T25" fmla="*/ 189 h 508"/>
              <a:gd name="T26" fmla="*/ 498 w 508"/>
              <a:gd name="T27" fmla="*/ 240 h 508"/>
              <a:gd name="T28" fmla="*/ 496 w 508"/>
              <a:gd name="T29" fmla="*/ 292 h 508"/>
              <a:gd name="T30" fmla="*/ 483 w 508"/>
              <a:gd name="T31" fmla="*/ 341 h 508"/>
              <a:gd name="T32" fmla="*/ 460 w 508"/>
              <a:gd name="T33" fmla="*/ 386 h 508"/>
              <a:gd name="T34" fmla="*/ 428 w 508"/>
              <a:gd name="T35" fmla="*/ 428 h 508"/>
              <a:gd name="T36" fmla="*/ 388 w 508"/>
              <a:gd name="T37" fmla="*/ 460 h 508"/>
              <a:gd name="T38" fmla="*/ 343 w 508"/>
              <a:gd name="T39" fmla="*/ 484 h 508"/>
              <a:gd name="T40" fmla="*/ 293 w 508"/>
              <a:gd name="T41" fmla="*/ 497 h 508"/>
              <a:gd name="T42" fmla="*/ 242 w 508"/>
              <a:gd name="T43" fmla="*/ 499 h 508"/>
              <a:gd name="T44" fmla="*/ 191 w 508"/>
              <a:gd name="T45" fmla="*/ 492 h 508"/>
              <a:gd name="T46" fmla="*/ 143 w 508"/>
              <a:gd name="T47" fmla="*/ 474 h 508"/>
              <a:gd name="T48" fmla="*/ 99 w 508"/>
              <a:gd name="T49" fmla="*/ 446 h 508"/>
              <a:gd name="T50" fmla="*/ 63 w 508"/>
              <a:gd name="T51" fmla="*/ 410 h 508"/>
              <a:gd name="T52" fmla="*/ 35 w 508"/>
              <a:gd name="T53" fmla="*/ 367 h 508"/>
              <a:gd name="T54" fmla="*/ 16 w 508"/>
              <a:gd name="T55" fmla="*/ 319 h 508"/>
              <a:gd name="T56" fmla="*/ 9 w 508"/>
              <a:gd name="T57" fmla="*/ 268 h 508"/>
              <a:gd name="T58" fmla="*/ 11 w 508"/>
              <a:gd name="T59" fmla="*/ 216 h 508"/>
              <a:gd name="T60" fmla="*/ 24 w 508"/>
              <a:gd name="T61" fmla="*/ 167 h 508"/>
              <a:gd name="T62" fmla="*/ 47 w 508"/>
              <a:gd name="T63" fmla="*/ 122 h 508"/>
              <a:gd name="T64" fmla="*/ 80 w 508"/>
              <a:gd name="T65" fmla="*/ 8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8" h="508">
                <a:moveTo>
                  <a:pt x="82" y="233"/>
                </a:moveTo>
                <a:cubicBezTo>
                  <a:pt x="82" y="233"/>
                  <a:pt x="82" y="233"/>
                  <a:pt x="82" y="233"/>
                </a:cubicBezTo>
                <a:cubicBezTo>
                  <a:pt x="70" y="328"/>
                  <a:pt x="137" y="415"/>
                  <a:pt x="233" y="427"/>
                </a:cubicBezTo>
                <a:cubicBezTo>
                  <a:pt x="327" y="438"/>
                  <a:pt x="414" y="371"/>
                  <a:pt x="426" y="276"/>
                </a:cubicBezTo>
                <a:cubicBezTo>
                  <a:pt x="438" y="181"/>
                  <a:pt x="370" y="94"/>
                  <a:pt x="275" y="82"/>
                </a:cubicBezTo>
                <a:cubicBezTo>
                  <a:pt x="180" y="70"/>
                  <a:pt x="94" y="138"/>
                  <a:pt x="82" y="233"/>
                </a:cubicBezTo>
                <a:close/>
                <a:moveTo>
                  <a:pt x="98" y="66"/>
                </a:moveTo>
                <a:cubicBezTo>
                  <a:pt x="110" y="68"/>
                  <a:pt x="117" y="62"/>
                  <a:pt x="119" y="50"/>
                </a:cubicBezTo>
                <a:cubicBezTo>
                  <a:pt x="121" y="37"/>
                  <a:pt x="127" y="33"/>
                  <a:pt x="140" y="38"/>
                </a:cubicBezTo>
                <a:cubicBezTo>
                  <a:pt x="151" y="42"/>
                  <a:pt x="160" y="38"/>
                  <a:pt x="164" y="27"/>
                </a:cubicBezTo>
                <a:cubicBezTo>
                  <a:pt x="170" y="14"/>
                  <a:pt x="176" y="12"/>
                  <a:pt x="188" y="19"/>
                </a:cubicBezTo>
                <a:cubicBezTo>
                  <a:pt x="198" y="25"/>
                  <a:pt x="207" y="23"/>
                  <a:pt x="214" y="13"/>
                </a:cubicBezTo>
                <a:cubicBezTo>
                  <a:pt x="222" y="1"/>
                  <a:pt x="227" y="1"/>
                  <a:pt x="238" y="11"/>
                </a:cubicBezTo>
                <a:cubicBezTo>
                  <a:pt x="247" y="18"/>
                  <a:pt x="256" y="18"/>
                  <a:pt x="264" y="11"/>
                </a:cubicBezTo>
                <a:cubicBezTo>
                  <a:pt x="276" y="0"/>
                  <a:pt x="280" y="0"/>
                  <a:pt x="289" y="13"/>
                </a:cubicBezTo>
                <a:cubicBezTo>
                  <a:pt x="296" y="22"/>
                  <a:pt x="305" y="24"/>
                  <a:pt x="314" y="18"/>
                </a:cubicBezTo>
                <a:cubicBezTo>
                  <a:pt x="328" y="10"/>
                  <a:pt x="333" y="12"/>
                  <a:pt x="339" y="25"/>
                </a:cubicBezTo>
                <a:cubicBezTo>
                  <a:pt x="343" y="36"/>
                  <a:pt x="352" y="40"/>
                  <a:pt x="363" y="36"/>
                </a:cubicBezTo>
                <a:cubicBezTo>
                  <a:pt x="377" y="31"/>
                  <a:pt x="382" y="33"/>
                  <a:pt x="384" y="48"/>
                </a:cubicBezTo>
                <a:cubicBezTo>
                  <a:pt x="387" y="59"/>
                  <a:pt x="394" y="65"/>
                  <a:pt x="406" y="63"/>
                </a:cubicBezTo>
                <a:cubicBezTo>
                  <a:pt x="420" y="61"/>
                  <a:pt x="425" y="65"/>
                  <a:pt x="424" y="79"/>
                </a:cubicBezTo>
                <a:cubicBezTo>
                  <a:pt x="424" y="91"/>
                  <a:pt x="430" y="98"/>
                  <a:pt x="443" y="99"/>
                </a:cubicBezTo>
                <a:cubicBezTo>
                  <a:pt x="457" y="100"/>
                  <a:pt x="460" y="105"/>
                  <a:pt x="457" y="119"/>
                </a:cubicBezTo>
                <a:cubicBezTo>
                  <a:pt x="454" y="130"/>
                  <a:pt x="459" y="138"/>
                  <a:pt x="471" y="142"/>
                </a:cubicBezTo>
                <a:cubicBezTo>
                  <a:pt x="484" y="145"/>
                  <a:pt x="487" y="151"/>
                  <a:pt x="481" y="164"/>
                </a:cubicBezTo>
                <a:cubicBezTo>
                  <a:pt x="476" y="175"/>
                  <a:pt x="479" y="184"/>
                  <a:pt x="490" y="189"/>
                </a:cubicBezTo>
                <a:cubicBezTo>
                  <a:pt x="502" y="196"/>
                  <a:pt x="503" y="202"/>
                  <a:pt x="495" y="213"/>
                </a:cubicBezTo>
                <a:cubicBezTo>
                  <a:pt x="487" y="223"/>
                  <a:pt x="488" y="232"/>
                  <a:pt x="498" y="240"/>
                </a:cubicBezTo>
                <a:cubicBezTo>
                  <a:pt x="508" y="248"/>
                  <a:pt x="508" y="255"/>
                  <a:pt x="499" y="263"/>
                </a:cubicBezTo>
                <a:cubicBezTo>
                  <a:pt x="488" y="272"/>
                  <a:pt x="488" y="281"/>
                  <a:pt x="496" y="292"/>
                </a:cubicBezTo>
                <a:cubicBezTo>
                  <a:pt x="504" y="301"/>
                  <a:pt x="502" y="308"/>
                  <a:pt x="492" y="314"/>
                </a:cubicBezTo>
                <a:cubicBezTo>
                  <a:pt x="480" y="321"/>
                  <a:pt x="477" y="329"/>
                  <a:pt x="483" y="341"/>
                </a:cubicBezTo>
                <a:cubicBezTo>
                  <a:pt x="489" y="352"/>
                  <a:pt x="486" y="359"/>
                  <a:pt x="474" y="362"/>
                </a:cubicBezTo>
                <a:cubicBezTo>
                  <a:pt x="461" y="366"/>
                  <a:pt x="457" y="374"/>
                  <a:pt x="460" y="386"/>
                </a:cubicBezTo>
                <a:cubicBezTo>
                  <a:pt x="463" y="399"/>
                  <a:pt x="460" y="404"/>
                  <a:pt x="447" y="406"/>
                </a:cubicBezTo>
                <a:cubicBezTo>
                  <a:pt x="433" y="407"/>
                  <a:pt x="427" y="413"/>
                  <a:pt x="428" y="428"/>
                </a:cubicBezTo>
                <a:cubicBezTo>
                  <a:pt x="429" y="439"/>
                  <a:pt x="423" y="444"/>
                  <a:pt x="412" y="443"/>
                </a:cubicBezTo>
                <a:cubicBezTo>
                  <a:pt x="397" y="441"/>
                  <a:pt x="391" y="446"/>
                  <a:pt x="388" y="460"/>
                </a:cubicBezTo>
                <a:cubicBezTo>
                  <a:pt x="386" y="472"/>
                  <a:pt x="380" y="475"/>
                  <a:pt x="369" y="471"/>
                </a:cubicBezTo>
                <a:cubicBezTo>
                  <a:pt x="355" y="467"/>
                  <a:pt x="348" y="470"/>
                  <a:pt x="343" y="484"/>
                </a:cubicBezTo>
                <a:cubicBezTo>
                  <a:pt x="338" y="494"/>
                  <a:pt x="331" y="497"/>
                  <a:pt x="321" y="491"/>
                </a:cubicBezTo>
                <a:cubicBezTo>
                  <a:pt x="309" y="483"/>
                  <a:pt x="301" y="485"/>
                  <a:pt x="293" y="497"/>
                </a:cubicBezTo>
                <a:cubicBezTo>
                  <a:pt x="287" y="507"/>
                  <a:pt x="279" y="507"/>
                  <a:pt x="270" y="499"/>
                </a:cubicBezTo>
                <a:cubicBezTo>
                  <a:pt x="260" y="490"/>
                  <a:pt x="252" y="490"/>
                  <a:pt x="242" y="499"/>
                </a:cubicBezTo>
                <a:cubicBezTo>
                  <a:pt x="234" y="508"/>
                  <a:pt x="226" y="507"/>
                  <a:pt x="219" y="497"/>
                </a:cubicBezTo>
                <a:cubicBezTo>
                  <a:pt x="211" y="486"/>
                  <a:pt x="203" y="484"/>
                  <a:pt x="191" y="492"/>
                </a:cubicBezTo>
                <a:cubicBezTo>
                  <a:pt x="181" y="498"/>
                  <a:pt x="174" y="496"/>
                  <a:pt x="170" y="485"/>
                </a:cubicBezTo>
                <a:cubicBezTo>
                  <a:pt x="164" y="472"/>
                  <a:pt x="157" y="469"/>
                  <a:pt x="143" y="474"/>
                </a:cubicBezTo>
                <a:cubicBezTo>
                  <a:pt x="132" y="478"/>
                  <a:pt x="126" y="474"/>
                  <a:pt x="124" y="463"/>
                </a:cubicBezTo>
                <a:cubicBezTo>
                  <a:pt x="120" y="448"/>
                  <a:pt x="115" y="444"/>
                  <a:pt x="99" y="446"/>
                </a:cubicBezTo>
                <a:cubicBezTo>
                  <a:pt x="88" y="447"/>
                  <a:pt x="83" y="442"/>
                  <a:pt x="83" y="431"/>
                </a:cubicBezTo>
                <a:cubicBezTo>
                  <a:pt x="84" y="417"/>
                  <a:pt x="78" y="410"/>
                  <a:pt x="63" y="410"/>
                </a:cubicBezTo>
                <a:cubicBezTo>
                  <a:pt x="52" y="409"/>
                  <a:pt x="47" y="402"/>
                  <a:pt x="50" y="392"/>
                </a:cubicBezTo>
                <a:cubicBezTo>
                  <a:pt x="54" y="377"/>
                  <a:pt x="49" y="370"/>
                  <a:pt x="35" y="367"/>
                </a:cubicBezTo>
                <a:cubicBezTo>
                  <a:pt x="25" y="364"/>
                  <a:pt x="21" y="357"/>
                  <a:pt x="26" y="347"/>
                </a:cubicBezTo>
                <a:cubicBezTo>
                  <a:pt x="32" y="332"/>
                  <a:pt x="30" y="326"/>
                  <a:pt x="16" y="319"/>
                </a:cubicBezTo>
                <a:cubicBezTo>
                  <a:pt x="6" y="313"/>
                  <a:pt x="5" y="306"/>
                  <a:pt x="12" y="297"/>
                </a:cubicBezTo>
                <a:cubicBezTo>
                  <a:pt x="21" y="285"/>
                  <a:pt x="20" y="277"/>
                  <a:pt x="9" y="268"/>
                </a:cubicBezTo>
                <a:cubicBezTo>
                  <a:pt x="0" y="261"/>
                  <a:pt x="0" y="253"/>
                  <a:pt x="8" y="246"/>
                </a:cubicBezTo>
                <a:cubicBezTo>
                  <a:pt x="19" y="236"/>
                  <a:pt x="20" y="228"/>
                  <a:pt x="11" y="216"/>
                </a:cubicBezTo>
                <a:cubicBezTo>
                  <a:pt x="4" y="208"/>
                  <a:pt x="5" y="200"/>
                  <a:pt x="15" y="195"/>
                </a:cubicBezTo>
                <a:cubicBezTo>
                  <a:pt x="28" y="188"/>
                  <a:pt x="31" y="180"/>
                  <a:pt x="24" y="167"/>
                </a:cubicBezTo>
                <a:cubicBezTo>
                  <a:pt x="19" y="157"/>
                  <a:pt x="22" y="150"/>
                  <a:pt x="33" y="146"/>
                </a:cubicBezTo>
                <a:cubicBezTo>
                  <a:pt x="47" y="142"/>
                  <a:pt x="51" y="135"/>
                  <a:pt x="47" y="122"/>
                </a:cubicBezTo>
                <a:cubicBezTo>
                  <a:pt x="44" y="109"/>
                  <a:pt x="48" y="104"/>
                  <a:pt x="61" y="103"/>
                </a:cubicBezTo>
                <a:cubicBezTo>
                  <a:pt x="74" y="102"/>
                  <a:pt x="80" y="95"/>
                  <a:pt x="80" y="83"/>
                </a:cubicBezTo>
                <a:cubicBezTo>
                  <a:pt x="79" y="69"/>
                  <a:pt x="84" y="64"/>
                  <a:pt x="98" y="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7217337" y="4632520"/>
            <a:ext cx="1668565" cy="1676800"/>
          </a:xfrm>
          <a:custGeom>
            <a:avLst/>
            <a:gdLst>
              <a:gd name="T0" fmla="*/ 97 w 614"/>
              <a:gd name="T1" fmla="*/ 308 h 617"/>
              <a:gd name="T2" fmla="*/ 517 w 614"/>
              <a:gd name="T3" fmla="*/ 309 h 617"/>
              <a:gd name="T4" fmla="*/ 97 w 614"/>
              <a:gd name="T5" fmla="*/ 308 h 617"/>
              <a:gd name="T6" fmla="*/ 115 w 614"/>
              <a:gd name="T7" fmla="*/ 83 h 617"/>
              <a:gd name="T8" fmla="*/ 166 w 614"/>
              <a:gd name="T9" fmla="*/ 49 h 617"/>
              <a:gd name="T10" fmla="*/ 223 w 614"/>
              <a:gd name="T11" fmla="*/ 25 h 617"/>
              <a:gd name="T12" fmla="*/ 283 w 614"/>
              <a:gd name="T13" fmla="*/ 14 h 617"/>
              <a:gd name="T14" fmla="*/ 345 w 614"/>
              <a:gd name="T15" fmla="*/ 16 h 617"/>
              <a:gd name="T16" fmla="*/ 405 w 614"/>
              <a:gd name="T17" fmla="*/ 30 h 617"/>
              <a:gd name="T18" fmla="*/ 461 w 614"/>
              <a:gd name="T19" fmla="*/ 56 h 617"/>
              <a:gd name="T20" fmla="*/ 511 w 614"/>
              <a:gd name="T21" fmla="*/ 94 h 617"/>
              <a:gd name="T22" fmla="*/ 551 w 614"/>
              <a:gd name="T23" fmla="*/ 141 h 617"/>
              <a:gd name="T24" fmla="*/ 581 w 614"/>
              <a:gd name="T25" fmla="*/ 196 h 617"/>
              <a:gd name="T26" fmla="*/ 599 w 614"/>
              <a:gd name="T27" fmla="*/ 255 h 617"/>
              <a:gd name="T28" fmla="*/ 604 w 614"/>
              <a:gd name="T29" fmla="*/ 317 h 617"/>
              <a:gd name="T30" fmla="*/ 596 w 614"/>
              <a:gd name="T31" fmla="*/ 379 h 617"/>
              <a:gd name="T32" fmla="*/ 574 w 614"/>
              <a:gd name="T33" fmla="*/ 437 h 617"/>
              <a:gd name="T34" fmla="*/ 543 w 614"/>
              <a:gd name="T35" fmla="*/ 491 h 617"/>
              <a:gd name="T36" fmla="*/ 499 w 614"/>
              <a:gd name="T37" fmla="*/ 536 h 617"/>
              <a:gd name="T38" fmla="*/ 448 w 614"/>
              <a:gd name="T39" fmla="*/ 571 h 617"/>
              <a:gd name="T40" fmla="*/ 391 w 614"/>
              <a:gd name="T41" fmla="*/ 594 h 617"/>
              <a:gd name="T42" fmla="*/ 330 w 614"/>
              <a:gd name="T43" fmla="*/ 605 h 617"/>
              <a:gd name="T44" fmla="*/ 267 w 614"/>
              <a:gd name="T45" fmla="*/ 604 h 617"/>
              <a:gd name="T46" fmla="*/ 207 w 614"/>
              <a:gd name="T47" fmla="*/ 589 h 617"/>
              <a:gd name="T48" fmla="*/ 150 w 614"/>
              <a:gd name="T49" fmla="*/ 562 h 617"/>
              <a:gd name="T50" fmla="*/ 101 w 614"/>
              <a:gd name="T51" fmla="*/ 524 h 617"/>
              <a:gd name="T52" fmla="*/ 61 w 614"/>
              <a:gd name="T53" fmla="*/ 476 h 617"/>
              <a:gd name="T54" fmla="*/ 32 w 614"/>
              <a:gd name="T55" fmla="*/ 422 h 617"/>
              <a:gd name="T56" fmla="*/ 15 w 614"/>
              <a:gd name="T57" fmla="*/ 362 h 617"/>
              <a:gd name="T58" fmla="*/ 10 w 614"/>
              <a:gd name="T59" fmla="*/ 300 h 617"/>
              <a:gd name="T60" fmla="*/ 18 w 614"/>
              <a:gd name="T61" fmla="*/ 238 h 617"/>
              <a:gd name="T62" fmla="*/ 40 w 614"/>
              <a:gd name="T63" fmla="*/ 180 h 617"/>
              <a:gd name="T64" fmla="*/ 73 w 614"/>
              <a:gd name="T65" fmla="*/ 129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4" h="617">
                <a:moveTo>
                  <a:pt x="97" y="308"/>
                </a:moveTo>
                <a:cubicBezTo>
                  <a:pt x="97" y="308"/>
                  <a:pt x="97" y="308"/>
                  <a:pt x="97" y="308"/>
                </a:cubicBezTo>
                <a:cubicBezTo>
                  <a:pt x="97" y="425"/>
                  <a:pt x="192" y="519"/>
                  <a:pt x="307" y="519"/>
                </a:cubicBezTo>
                <a:cubicBezTo>
                  <a:pt x="423" y="519"/>
                  <a:pt x="517" y="425"/>
                  <a:pt x="517" y="309"/>
                </a:cubicBezTo>
                <a:cubicBezTo>
                  <a:pt x="517" y="193"/>
                  <a:pt x="423" y="99"/>
                  <a:pt x="307" y="99"/>
                </a:cubicBezTo>
                <a:cubicBezTo>
                  <a:pt x="191" y="99"/>
                  <a:pt x="97" y="193"/>
                  <a:pt x="97" y="308"/>
                </a:cubicBezTo>
                <a:close/>
                <a:moveTo>
                  <a:pt x="91" y="106"/>
                </a:moveTo>
                <a:cubicBezTo>
                  <a:pt x="106" y="106"/>
                  <a:pt x="115" y="98"/>
                  <a:pt x="115" y="83"/>
                </a:cubicBezTo>
                <a:cubicBezTo>
                  <a:pt x="116" y="67"/>
                  <a:pt x="122" y="62"/>
                  <a:pt x="138" y="66"/>
                </a:cubicBezTo>
                <a:cubicBezTo>
                  <a:pt x="152" y="69"/>
                  <a:pt x="162" y="63"/>
                  <a:pt x="166" y="49"/>
                </a:cubicBezTo>
                <a:cubicBezTo>
                  <a:pt x="170" y="32"/>
                  <a:pt x="177" y="29"/>
                  <a:pt x="192" y="36"/>
                </a:cubicBezTo>
                <a:cubicBezTo>
                  <a:pt x="206" y="42"/>
                  <a:pt x="216" y="38"/>
                  <a:pt x="223" y="25"/>
                </a:cubicBezTo>
                <a:cubicBezTo>
                  <a:pt x="231" y="10"/>
                  <a:pt x="238" y="8"/>
                  <a:pt x="252" y="18"/>
                </a:cubicBezTo>
                <a:cubicBezTo>
                  <a:pt x="263" y="27"/>
                  <a:pt x="274" y="25"/>
                  <a:pt x="283" y="14"/>
                </a:cubicBezTo>
                <a:cubicBezTo>
                  <a:pt x="296" y="0"/>
                  <a:pt x="301" y="0"/>
                  <a:pt x="314" y="14"/>
                </a:cubicBezTo>
                <a:cubicBezTo>
                  <a:pt x="323" y="24"/>
                  <a:pt x="334" y="24"/>
                  <a:pt x="345" y="16"/>
                </a:cubicBezTo>
                <a:cubicBezTo>
                  <a:pt x="360" y="4"/>
                  <a:pt x="366" y="5"/>
                  <a:pt x="375" y="21"/>
                </a:cubicBezTo>
                <a:cubicBezTo>
                  <a:pt x="382" y="33"/>
                  <a:pt x="393" y="36"/>
                  <a:pt x="405" y="30"/>
                </a:cubicBezTo>
                <a:cubicBezTo>
                  <a:pt x="421" y="22"/>
                  <a:pt x="428" y="24"/>
                  <a:pt x="433" y="41"/>
                </a:cubicBezTo>
                <a:cubicBezTo>
                  <a:pt x="438" y="55"/>
                  <a:pt x="448" y="60"/>
                  <a:pt x="461" y="56"/>
                </a:cubicBezTo>
                <a:cubicBezTo>
                  <a:pt x="477" y="52"/>
                  <a:pt x="484" y="56"/>
                  <a:pt x="486" y="73"/>
                </a:cubicBezTo>
                <a:cubicBezTo>
                  <a:pt x="487" y="87"/>
                  <a:pt x="496" y="95"/>
                  <a:pt x="511" y="94"/>
                </a:cubicBezTo>
                <a:cubicBezTo>
                  <a:pt x="528" y="93"/>
                  <a:pt x="533" y="99"/>
                  <a:pt x="531" y="116"/>
                </a:cubicBezTo>
                <a:cubicBezTo>
                  <a:pt x="529" y="130"/>
                  <a:pt x="536" y="139"/>
                  <a:pt x="551" y="141"/>
                </a:cubicBezTo>
                <a:cubicBezTo>
                  <a:pt x="567" y="143"/>
                  <a:pt x="572" y="150"/>
                  <a:pt x="566" y="166"/>
                </a:cubicBezTo>
                <a:cubicBezTo>
                  <a:pt x="562" y="180"/>
                  <a:pt x="567" y="190"/>
                  <a:pt x="581" y="196"/>
                </a:cubicBezTo>
                <a:cubicBezTo>
                  <a:pt x="596" y="201"/>
                  <a:pt x="599" y="209"/>
                  <a:pt x="591" y="223"/>
                </a:cubicBezTo>
                <a:cubicBezTo>
                  <a:pt x="583" y="236"/>
                  <a:pt x="585" y="246"/>
                  <a:pt x="599" y="255"/>
                </a:cubicBezTo>
                <a:cubicBezTo>
                  <a:pt x="612" y="263"/>
                  <a:pt x="613" y="272"/>
                  <a:pt x="603" y="283"/>
                </a:cubicBezTo>
                <a:cubicBezTo>
                  <a:pt x="592" y="295"/>
                  <a:pt x="592" y="306"/>
                  <a:pt x="604" y="317"/>
                </a:cubicBezTo>
                <a:cubicBezTo>
                  <a:pt x="614" y="327"/>
                  <a:pt x="614" y="337"/>
                  <a:pt x="602" y="345"/>
                </a:cubicBezTo>
                <a:cubicBezTo>
                  <a:pt x="588" y="355"/>
                  <a:pt x="586" y="365"/>
                  <a:pt x="596" y="379"/>
                </a:cubicBezTo>
                <a:cubicBezTo>
                  <a:pt x="604" y="392"/>
                  <a:pt x="602" y="399"/>
                  <a:pt x="587" y="406"/>
                </a:cubicBezTo>
                <a:cubicBezTo>
                  <a:pt x="573" y="412"/>
                  <a:pt x="569" y="422"/>
                  <a:pt x="574" y="437"/>
                </a:cubicBezTo>
                <a:cubicBezTo>
                  <a:pt x="580" y="451"/>
                  <a:pt x="577" y="458"/>
                  <a:pt x="562" y="462"/>
                </a:cubicBezTo>
                <a:cubicBezTo>
                  <a:pt x="545" y="465"/>
                  <a:pt x="539" y="474"/>
                  <a:pt x="543" y="491"/>
                </a:cubicBezTo>
                <a:cubicBezTo>
                  <a:pt x="545" y="504"/>
                  <a:pt x="539" y="511"/>
                  <a:pt x="526" y="511"/>
                </a:cubicBezTo>
                <a:cubicBezTo>
                  <a:pt x="507" y="512"/>
                  <a:pt x="500" y="518"/>
                  <a:pt x="499" y="536"/>
                </a:cubicBezTo>
                <a:cubicBezTo>
                  <a:pt x="499" y="550"/>
                  <a:pt x="492" y="555"/>
                  <a:pt x="478" y="552"/>
                </a:cubicBezTo>
                <a:cubicBezTo>
                  <a:pt x="461" y="548"/>
                  <a:pt x="453" y="553"/>
                  <a:pt x="448" y="571"/>
                </a:cubicBezTo>
                <a:cubicBezTo>
                  <a:pt x="444" y="585"/>
                  <a:pt x="437" y="588"/>
                  <a:pt x="423" y="582"/>
                </a:cubicBezTo>
                <a:cubicBezTo>
                  <a:pt x="407" y="575"/>
                  <a:pt x="398" y="579"/>
                  <a:pt x="391" y="594"/>
                </a:cubicBezTo>
                <a:cubicBezTo>
                  <a:pt x="384" y="607"/>
                  <a:pt x="376" y="609"/>
                  <a:pt x="364" y="600"/>
                </a:cubicBezTo>
                <a:cubicBezTo>
                  <a:pt x="350" y="590"/>
                  <a:pt x="340" y="592"/>
                  <a:pt x="330" y="605"/>
                </a:cubicBezTo>
                <a:cubicBezTo>
                  <a:pt x="321" y="616"/>
                  <a:pt x="312" y="617"/>
                  <a:pt x="302" y="606"/>
                </a:cubicBezTo>
                <a:cubicBezTo>
                  <a:pt x="291" y="593"/>
                  <a:pt x="281" y="592"/>
                  <a:pt x="267" y="604"/>
                </a:cubicBezTo>
                <a:cubicBezTo>
                  <a:pt x="257" y="612"/>
                  <a:pt x="248" y="611"/>
                  <a:pt x="241" y="599"/>
                </a:cubicBezTo>
                <a:cubicBezTo>
                  <a:pt x="232" y="583"/>
                  <a:pt x="223" y="581"/>
                  <a:pt x="207" y="589"/>
                </a:cubicBezTo>
                <a:cubicBezTo>
                  <a:pt x="195" y="595"/>
                  <a:pt x="186" y="592"/>
                  <a:pt x="182" y="579"/>
                </a:cubicBezTo>
                <a:cubicBezTo>
                  <a:pt x="176" y="561"/>
                  <a:pt x="169" y="557"/>
                  <a:pt x="150" y="562"/>
                </a:cubicBezTo>
                <a:cubicBezTo>
                  <a:pt x="137" y="566"/>
                  <a:pt x="130" y="560"/>
                  <a:pt x="129" y="547"/>
                </a:cubicBezTo>
                <a:cubicBezTo>
                  <a:pt x="127" y="529"/>
                  <a:pt x="119" y="523"/>
                  <a:pt x="101" y="524"/>
                </a:cubicBezTo>
                <a:cubicBezTo>
                  <a:pt x="88" y="525"/>
                  <a:pt x="81" y="518"/>
                  <a:pt x="83" y="505"/>
                </a:cubicBezTo>
                <a:cubicBezTo>
                  <a:pt x="85" y="486"/>
                  <a:pt x="79" y="479"/>
                  <a:pt x="61" y="476"/>
                </a:cubicBezTo>
                <a:cubicBezTo>
                  <a:pt x="48" y="475"/>
                  <a:pt x="43" y="466"/>
                  <a:pt x="47" y="454"/>
                </a:cubicBezTo>
                <a:cubicBezTo>
                  <a:pt x="53" y="436"/>
                  <a:pt x="49" y="428"/>
                  <a:pt x="32" y="422"/>
                </a:cubicBezTo>
                <a:cubicBezTo>
                  <a:pt x="19" y="416"/>
                  <a:pt x="16" y="408"/>
                  <a:pt x="23" y="396"/>
                </a:cubicBezTo>
                <a:cubicBezTo>
                  <a:pt x="32" y="381"/>
                  <a:pt x="30" y="371"/>
                  <a:pt x="15" y="362"/>
                </a:cubicBezTo>
                <a:cubicBezTo>
                  <a:pt x="3" y="354"/>
                  <a:pt x="2" y="345"/>
                  <a:pt x="11" y="335"/>
                </a:cubicBezTo>
                <a:cubicBezTo>
                  <a:pt x="23" y="322"/>
                  <a:pt x="23" y="312"/>
                  <a:pt x="10" y="300"/>
                </a:cubicBezTo>
                <a:cubicBezTo>
                  <a:pt x="0" y="290"/>
                  <a:pt x="1" y="281"/>
                  <a:pt x="12" y="273"/>
                </a:cubicBezTo>
                <a:cubicBezTo>
                  <a:pt x="27" y="262"/>
                  <a:pt x="28" y="253"/>
                  <a:pt x="18" y="238"/>
                </a:cubicBezTo>
                <a:cubicBezTo>
                  <a:pt x="11" y="227"/>
                  <a:pt x="13" y="218"/>
                  <a:pt x="26" y="212"/>
                </a:cubicBezTo>
                <a:cubicBezTo>
                  <a:pt x="42" y="205"/>
                  <a:pt x="46" y="196"/>
                  <a:pt x="40" y="180"/>
                </a:cubicBezTo>
                <a:cubicBezTo>
                  <a:pt x="34" y="166"/>
                  <a:pt x="38" y="159"/>
                  <a:pt x="54" y="156"/>
                </a:cubicBezTo>
                <a:cubicBezTo>
                  <a:pt x="68" y="153"/>
                  <a:pt x="75" y="143"/>
                  <a:pt x="73" y="129"/>
                </a:cubicBezTo>
                <a:cubicBezTo>
                  <a:pt x="70" y="112"/>
                  <a:pt x="75" y="106"/>
                  <a:pt x="91" y="1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1338" y="5302367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6705" y="3753632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1422" y="2527283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8200" y="2527283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2249" y="3773636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6287" y="5309034"/>
            <a:ext cx="975838" cy="323771"/>
          </a:xfrm>
          <a:prstGeom prst="rect">
            <a:avLst/>
          </a:prstGeom>
          <a:noFill/>
        </p:spPr>
        <p:txBody>
          <a:bodyPr wrap="none" lIns="76800" tIns="38400" rIns="76800" bIns="38400" rtlCol="0" anchor="ctr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401" y="5129638"/>
            <a:ext cx="2263888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2394" y="3493407"/>
            <a:ext cx="2263888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34174" y="2247053"/>
            <a:ext cx="2263888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63204" y="3493407"/>
            <a:ext cx="2158286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2712" y="2247053"/>
            <a:ext cx="2158286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49488" y="5129638"/>
            <a:ext cx="2158286" cy="67771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</p:spTree>
    <p:extLst>
      <p:ext uri="{BB962C8B-B14F-4D97-AF65-F5344CB8AC3E}">
        <p14:creationId xmlns:p14="http://schemas.microsoft.com/office/powerpoint/2010/main" val="186488127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10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827E-6 -1.48148E-6 C 2.24827E-6 0.00023 0.05002 -0.50208 0.19851 -0.50856 C 0.34714 -0.51481 0.39156 -0.08588 0.40068 -1.48148E-6 " pathEditMode="relative" rAng="0" ptsTypes="fs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4" y="-2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20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2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36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44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5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7 6.35838E-7 L 0.40052 6.35838E-7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圆角矩形 94"/>
          <p:cNvSpPr/>
          <p:nvPr/>
        </p:nvSpPr>
        <p:spPr>
          <a:xfrm>
            <a:off x="4439022" y="2276872"/>
            <a:ext cx="1584177" cy="1584176"/>
          </a:xfrm>
          <a:prstGeom prst="roundRect">
            <a:avLst>
              <a:gd name="adj" fmla="val 9051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6167213" y="2276872"/>
            <a:ext cx="1584177" cy="1584176"/>
          </a:xfrm>
          <a:prstGeom prst="roundRect">
            <a:avLst>
              <a:gd name="adj" fmla="val 90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97" name="圆角矩形 96"/>
          <p:cNvSpPr/>
          <p:nvPr/>
        </p:nvSpPr>
        <p:spPr>
          <a:xfrm>
            <a:off x="4439022" y="4005065"/>
            <a:ext cx="1584177" cy="1584176"/>
          </a:xfrm>
          <a:prstGeom prst="roundRect">
            <a:avLst>
              <a:gd name="adj" fmla="val 9051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98" name="圆角矩形 97"/>
          <p:cNvSpPr/>
          <p:nvPr/>
        </p:nvSpPr>
        <p:spPr>
          <a:xfrm>
            <a:off x="6167213" y="4005065"/>
            <a:ext cx="1584177" cy="1584176"/>
          </a:xfrm>
          <a:prstGeom prst="roundRect">
            <a:avLst>
              <a:gd name="adj" fmla="val 9051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zh-CN" altLang="en-US"/>
          </a:p>
        </p:txBody>
      </p:sp>
      <p:sp>
        <p:nvSpPr>
          <p:cNvPr id="99" name="圆角矩形 98"/>
          <p:cNvSpPr/>
          <p:nvPr/>
        </p:nvSpPr>
        <p:spPr>
          <a:xfrm>
            <a:off x="5591150" y="3429000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/>
          </a:p>
        </p:txBody>
      </p:sp>
      <p:sp>
        <p:nvSpPr>
          <p:cNvPr id="100" name="圆角矩形 99"/>
          <p:cNvSpPr/>
          <p:nvPr/>
        </p:nvSpPr>
        <p:spPr>
          <a:xfrm>
            <a:off x="6167213" y="3429000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/>
          </a:p>
        </p:txBody>
      </p:sp>
      <p:sp>
        <p:nvSpPr>
          <p:cNvPr id="101" name="圆角矩形 100"/>
          <p:cNvSpPr/>
          <p:nvPr/>
        </p:nvSpPr>
        <p:spPr>
          <a:xfrm>
            <a:off x="5591150" y="4005064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/>
          </a:p>
        </p:txBody>
      </p:sp>
      <p:sp>
        <p:nvSpPr>
          <p:cNvPr id="102" name="圆角矩形 101"/>
          <p:cNvSpPr/>
          <p:nvPr/>
        </p:nvSpPr>
        <p:spPr>
          <a:xfrm>
            <a:off x="6167213" y="4005064"/>
            <a:ext cx="432048" cy="43204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/>
          </a:p>
        </p:txBody>
      </p:sp>
      <p:sp>
        <p:nvSpPr>
          <p:cNvPr id="103" name="TextBox 102"/>
          <p:cNvSpPr txBox="1"/>
          <p:nvPr/>
        </p:nvSpPr>
        <p:spPr>
          <a:xfrm>
            <a:off x="896239" y="2810547"/>
            <a:ext cx="3341149" cy="81253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463112" y="2348883"/>
            <a:ext cx="1774276" cy="4154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984717" y="2810547"/>
            <a:ext cx="3341149" cy="81253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984718" y="2348883"/>
            <a:ext cx="1774276" cy="4154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96239" y="4667497"/>
            <a:ext cx="3341149" cy="81253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63112" y="4205833"/>
            <a:ext cx="1774276" cy="4154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984717" y="4667497"/>
            <a:ext cx="3341149" cy="81253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984718" y="4205833"/>
            <a:ext cx="1774276" cy="4154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186488127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4549168" y="1700808"/>
            <a:ext cx="1447847" cy="14513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0" tIns="41999" rIns="0" bIns="41999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1034567" y="2428312"/>
            <a:ext cx="351460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3487170" y="2229903"/>
            <a:ext cx="407896" cy="407843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2531736" y="2229903"/>
            <a:ext cx="411571" cy="407843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1579981" y="2229903"/>
            <a:ext cx="415245" cy="407843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3608435" y="2542213"/>
            <a:ext cx="1936588" cy="1649743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2627279" y="2542214"/>
            <a:ext cx="2917743" cy="2630770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1675523" y="2542213"/>
            <a:ext cx="3869501" cy="3586078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613287" y="3513307"/>
            <a:ext cx="617461" cy="848310"/>
          </a:xfrm>
          <a:prstGeom prst="rect">
            <a:avLst/>
          </a:prstGeom>
          <a:noFill/>
        </p:spPr>
        <p:txBody>
          <a:bodyPr wrap="none" lIns="83999" tIns="41999" rIns="83999" bIns="41999" rtlCol="0" anchor="ctr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50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3285" y="4474357"/>
            <a:ext cx="568854" cy="848310"/>
          </a:xfrm>
          <a:prstGeom prst="rect">
            <a:avLst/>
          </a:prstGeom>
          <a:noFill/>
        </p:spPr>
        <p:txBody>
          <a:bodyPr wrap="none" lIns="83999" tIns="41999" rIns="83999" bIns="41999" rtlCol="0" anchor="ctr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50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13286" y="5466716"/>
            <a:ext cx="598313" cy="848310"/>
          </a:xfrm>
          <a:prstGeom prst="rect">
            <a:avLst/>
          </a:prstGeom>
          <a:noFill/>
        </p:spPr>
        <p:txBody>
          <a:bodyPr wrap="none" lIns="83999" tIns="41999" rIns="83999" bIns="41999" rtlCol="0" anchor="ctr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50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27846" y="3574957"/>
            <a:ext cx="4591896" cy="746512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这里，或者通过通过复制您的文本。您的内容打在这里，或者通过通过复制您的文本。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7846" y="4570492"/>
            <a:ext cx="4591896" cy="746512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 ，或者通过复制您的文本后，在此框中选择粘贴，并选择只保留文字。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7846" y="5602341"/>
            <a:ext cx="4591896" cy="522411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</a:t>
            </a:r>
          </a:p>
        </p:txBody>
      </p:sp>
    </p:spTree>
    <p:extLst>
      <p:ext uri="{BB962C8B-B14F-4D97-AF65-F5344CB8AC3E}">
        <p14:creationId xmlns:p14="http://schemas.microsoft.com/office/powerpoint/2010/main" val="416501361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"/>
                            </p:stCondLst>
                            <p:childTnLst>
                              <p:par>
                                <p:cTn id="6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88023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93908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36146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378384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20622" y="452908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1098414" y="2214554"/>
            <a:ext cx="1287185" cy="1287185"/>
            <a:chOff x="6501056" y="1873013"/>
            <a:chExt cx="696763" cy="696763"/>
          </a:xfrm>
        </p:grpSpPr>
        <p:sp>
          <p:nvSpPr>
            <p:cNvPr id="131" name="椭圆 130"/>
            <p:cNvSpPr/>
            <p:nvPr/>
          </p:nvSpPr>
          <p:spPr>
            <a:xfrm>
              <a:off x="6501056" y="1873013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2" name="组合 113"/>
            <p:cNvGrpSpPr>
              <a:grpSpLocks noChangeAspect="1"/>
            </p:cNvGrpSpPr>
            <p:nvPr/>
          </p:nvGrpSpPr>
          <p:grpSpPr>
            <a:xfrm>
              <a:off x="6616022" y="1996255"/>
              <a:ext cx="466830" cy="450242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133" name="Freeform 252"/>
              <p:cNvSpPr>
                <a:spLocks/>
              </p:cNvSpPr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  <p:sp>
            <p:nvSpPr>
              <p:cNvPr id="134" name="Freeform 253"/>
              <p:cNvSpPr>
                <a:spLocks/>
              </p:cNvSpPr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8BB6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/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3312090" y="2214554"/>
            <a:ext cx="1287185" cy="1287185"/>
            <a:chOff x="6501056" y="2921024"/>
            <a:chExt cx="696763" cy="696763"/>
          </a:xfrm>
        </p:grpSpPr>
        <p:sp>
          <p:nvSpPr>
            <p:cNvPr id="136" name="椭圆 135"/>
            <p:cNvSpPr/>
            <p:nvPr/>
          </p:nvSpPr>
          <p:spPr>
            <a:xfrm>
              <a:off x="6501056" y="292102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37" name="组合 118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138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39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  <p:sp>
            <p:nvSpPr>
              <p:cNvPr id="14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3C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25"/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7596566" y="2214554"/>
            <a:ext cx="1287185" cy="1287185"/>
            <a:chOff x="4840168" y="3971584"/>
            <a:chExt cx="522572" cy="522572"/>
          </a:xfrm>
        </p:grpSpPr>
        <p:sp>
          <p:nvSpPr>
            <p:cNvPr id="142" name="椭圆 141"/>
            <p:cNvSpPr/>
            <p:nvPr/>
          </p:nvSpPr>
          <p:spPr>
            <a:xfrm>
              <a:off x="4840168" y="3971584"/>
              <a:ext cx="522572" cy="52257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grpSp>
          <p:nvGrpSpPr>
            <p:cNvPr id="143" name="组合 13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144" name="Freeform 108"/>
              <p:cNvSpPr>
                <a:spLocks/>
              </p:cNvSpPr>
              <p:nvPr/>
            </p:nvSpPr>
            <p:spPr bwMode="auto">
              <a:xfrm flipH="1">
                <a:off x="731016" y="2089492"/>
                <a:ext cx="51922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5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6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7200"/>
                <a:ext cx="51922" cy="51924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7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3001"/>
                <a:ext cx="51922" cy="52615"/>
              </a:xfrm>
              <a:prstGeom prst="rect">
                <a:avLst/>
              </a:prstGeom>
              <a:solidFill>
                <a:srgbClr val="FA8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endParaRPr lang="zh-CN" altLang="en-US" sz="240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5454328" y="2214554"/>
            <a:ext cx="1287185" cy="1287185"/>
            <a:chOff x="6494501" y="4230044"/>
            <a:chExt cx="696763" cy="696763"/>
          </a:xfrm>
        </p:grpSpPr>
        <p:sp>
          <p:nvSpPr>
            <p:cNvPr id="149" name="椭圆 148"/>
            <p:cNvSpPr/>
            <p:nvPr/>
          </p:nvSpPr>
          <p:spPr>
            <a:xfrm>
              <a:off x="6494501" y="4230044"/>
              <a:ext cx="696763" cy="696763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0" name="任意多边形 149"/>
            <p:cNvSpPr>
              <a:spLocks/>
            </p:cNvSpPr>
            <p:nvPr/>
          </p:nvSpPr>
          <p:spPr bwMode="auto">
            <a:xfrm>
              <a:off x="6609467" y="4389660"/>
              <a:ext cx="488930" cy="374848"/>
            </a:xfrm>
            <a:custGeom>
              <a:avLst/>
              <a:gdLst>
                <a:gd name="connsiteX0" fmla="*/ 14829 w 563476"/>
                <a:gd name="connsiteY0" fmla="*/ 416347 h 432000"/>
                <a:gd name="connsiteX1" fmla="*/ 556062 w 563476"/>
                <a:gd name="connsiteY1" fmla="*/ 416347 h 432000"/>
                <a:gd name="connsiteX2" fmla="*/ 563476 w 563476"/>
                <a:gd name="connsiteY2" fmla="*/ 424174 h 432000"/>
                <a:gd name="connsiteX3" fmla="*/ 556062 w 563476"/>
                <a:gd name="connsiteY3" fmla="*/ 432000 h 432000"/>
                <a:gd name="connsiteX4" fmla="*/ 14829 w 563476"/>
                <a:gd name="connsiteY4" fmla="*/ 432000 h 432000"/>
                <a:gd name="connsiteX5" fmla="*/ 0 w 563476"/>
                <a:gd name="connsiteY5" fmla="*/ 424174 h 432000"/>
                <a:gd name="connsiteX6" fmla="*/ 14829 w 563476"/>
                <a:gd name="connsiteY6" fmla="*/ 416347 h 432000"/>
                <a:gd name="connsiteX7" fmla="*/ 428869 w 563476"/>
                <a:gd name="connsiteY7" fmla="*/ 200347 h 432000"/>
                <a:gd name="connsiteX8" fmla="*/ 510260 w 563476"/>
                <a:gd name="connsiteY8" fmla="*/ 200347 h 432000"/>
                <a:gd name="connsiteX9" fmla="*/ 510260 w 563476"/>
                <a:gd name="connsiteY9" fmla="*/ 372521 h 432000"/>
                <a:gd name="connsiteX10" fmla="*/ 428869 w 563476"/>
                <a:gd name="connsiteY10" fmla="*/ 372521 h 432000"/>
                <a:gd name="connsiteX11" fmla="*/ 303652 w 563476"/>
                <a:gd name="connsiteY11" fmla="*/ 118956 h 432000"/>
                <a:gd name="connsiteX12" fmla="*/ 385043 w 563476"/>
                <a:gd name="connsiteY12" fmla="*/ 118956 h 432000"/>
                <a:gd name="connsiteX13" fmla="*/ 385043 w 563476"/>
                <a:gd name="connsiteY13" fmla="*/ 372521 h 432000"/>
                <a:gd name="connsiteX14" fmla="*/ 303652 w 563476"/>
                <a:gd name="connsiteY14" fmla="*/ 372521 h 432000"/>
                <a:gd name="connsiteX15" fmla="*/ 72001 w 563476"/>
                <a:gd name="connsiteY15" fmla="*/ 97044 h 432000"/>
                <a:gd name="connsiteX16" fmla="*/ 153392 w 563476"/>
                <a:gd name="connsiteY16" fmla="*/ 97044 h 432000"/>
                <a:gd name="connsiteX17" fmla="*/ 153392 w 563476"/>
                <a:gd name="connsiteY17" fmla="*/ 372521 h 432000"/>
                <a:gd name="connsiteX18" fmla="*/ 72001 w 563476"/>
                <a:gd name="connsiteY18" fmla="*/ 372521 h 432000"/>
                <a:gd name="connsiteX19" fmla="*/ 190957 w 563476"/>
                <a:gd name="connsiteY19" fmla="*/ 0 h 432000"/>
                <a:gd name="connsiteX20" fmla="*/ 272348 w 563476"/>
                <a:gd name="connsiteY20" fmla="*/ 0 h 432000"/>
                <a:gd name="connsiteX21" fmla="*/ 272348 w 563476"/>
                <a:gd name="connsiteY21" fmla="*/ 372521 h 432000"/>
                <a:gd name="connsiteX22" fmla="*/ 190957 w 563476"/>
                <a:gd name="connsiteY22" fmla="*/ 372521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476" h="432000">
                  <a:moveTo>
                    <a:pt x="14829" y="416347"/>
                  </a:moveTo>
                  <a:cubicBezTo>
                    <a:pt x="556062" y="416347"/>
                    <a:pt x="556062" y="416347"/>
                    <a:pt x="556062" y="416347"/>
                  </a:cubicBezTo>
                  <a:cubicBezTo>
                    <a:pt x="556062" y="416347"/>
                    <a:pt x="563476" y="416347"/>
                    <a:pt x="563476" y="424174"/>
                  </a:cubicBezTo>
                  <a:cubicBezTo>
                    <a:pt x="563476" y="432000"/>
                    <a:pt x="556062" y="432000"/>
                    <a:pt x="556062" y="432000"/>
                  </a:cubicBezTo>
                  <a:lnTo>
                    <a:pt x="14829" y="432000"/>
                  </a:lnTo>
                  <a:cubicBezTo>
                    <a:pt x="7414" y="432000"/>
                    <a:pt x="0" y="432000"/>
                    <a:pt x="0" y="424174"/>
                  </a:cubicBezTo>
                  <a:cubicBezTo>
                    <a:pt x="0" y="416347"/>
                    <a:pt x="7414" y="416347"/>
                    <a:pt x="14829" y="416347"/>
                  </a:cubicBezTo>
                  <a:close/>
                  <a:moveTo>
                    <a:pt x="428869" y="200347"/>
                  </a:moveTo>
                  <a:lnTo>
                    <a:pt x="510260" y="200347"/>
                  </a:lnTo>
                  <a:lnTo>
                    <a:pt x="510260" y="372521"/>
                  </a:lnTo>
                  <a:lnTo>
                    <a:pt x="428869" y="372521"/>
                  </a:lnTo>
                  <a:close/>
                  <a:moveTo>
                    <a:pt x="303652" y="118956"/>
                  </a:moveTo>
                  <a:lnTo>
                    <a:pt x="385043" y="118956"/>
                  </a:lnTo>
                  <a:lnTo>
                    <a:pt x="385043" y="372521"/>
                  </a:lnTo>
                  <a:lnTo>
                    <a:pt x="303652" y="372521"/>
                  </a:lnTo>
                  <a:close/>
                  <a:moveTo>
                    <a:pt x="72001" y="97044"/>
                  </a:moveTo>
                  <a:lnTo>
                    <a:pt x="153392" y="97044"/>
                  </a:lnTo>
                  <a:lnTo>
                    <a:pt x="153392" y="372521"/>
                  </a:lnTo>
                  <a:lnTo>
                    <a:pt x="72001" y="372521"/>
                  </a:lnTo>
                  <a:close/>
                  <a:moveTo>
                    <a:pt x="190957" y="0"/>
                  </a:moveTo>
                  <a:lnTo>
                    <a:pt x="272348" y="0"/>
                  </a:lnTo>
                  <a:lnTo>
                    <a:pt x="272348" y="372521"/>
                  </a:lnTo>
                  <a:lnTo>
                    <a:pt x="190957" y="372521"/>
                  </a:lnTo>
                  <a:close/>
                </a:path>
              </a:pathLst>
            </a:custGeom>
            <a:solidFill>
              <a:srgbClr val="C1D84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9738804" y="2214554"/>
            <a:ext cx="1287185" cy="1287185"/>
            <a:chOff x="9881420" y="2714620"/>
            <a:chExt cx="784512" cy="784512"/>
          </a:xfrm>
        </p:grpSpPr>
        <p:sp>
          <p:nvSpPr>
            <p:cNvPr id="152" name="椭圆 151"/>
            <p:cNvSpPr/>
            <p:nvPr/>
          </p:nvSpPr>
          <p:spPr>
            <a:xfrm>
              <a:off x="9881420" y="2714620"/>
              <a:ext cx="784512" cy="784512"/>
            </a:xfrm>
            <a:prstGeom prst="ellipse">
              <a:avLst/>
            </a:prstGeom>
            <a:solidFill>
              <a:srgbClr val="EEEEEE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>
              <a:off x="10009309" y="2843474"/>
              <a:ext cx="528735" cy="526804"/>
            </a:xfrm>
            <a:custGeom>
              <a:avLst/>
              <a:gdLst>
                <a:gd name="T0" fmla="*/ 86 w 116"/>
                <a:gd name="T1" fmla="*/ 17 h 116"/>
                <a:gd name="T2" fmla="*/ 8 w 116"/>
                <a:gd name="T3" fmla="*/ 45 h 116"/>
                <a:gd name="T4" fmla="*/ 11 w 116"/>
                <a:gd name="T5" fmla="*/ 50 h 116"/>
                <a:gd name="T6" fmla="*/ 12 w 116"/>
                <a:gd name="T7" fmla="*/ 59 h 116"/>
                <a:gd name="T8" fmla="*/ 16 w 116"/>
                <a:gd name="T9" fmla="*/ 69 h 116"/>
                <a:gd name="T10" fmla="*/ 20 w 116"/>
                <a:gd name="T11" fmla="*/ 77 h 116"/>
                <a:gd name="T12" fmla="*/ 24 w 116"/>
                <a:gd name="T13" fmla="*/ 83 h 116"/>
                <a:gd name="T14" fmla="*/ 27 w 116"/>
                <a:gd name="T15" fmla="*/ 98 h 116"/>
                <a:gd name="T16" fmla="*/ 33 w 116"/>
                <a:gd name="T17" fmla="*/ 105 h 116"/>
                <a:gd name="T18" fmla="*/ 34 w 116"/>
                <a:gd name="T19" fmla="*/ 101 h 116"/>
                <a:gd name="T20" fmla="*/ 37 w 116"/>
                <a:gd name="T21" fmla="*/ 93 h 116"/>
                <a:gd name="T22" fmla="*/ 41 w 116"/>
                <a:gd name="T23" fmla="*/ 83 h 116"/>
                <a:gd name="T24" fmla="*/ 49 w 116"/>
                <a:gd name="T25" fmla="*/ 73 h 116"/>
                <a:gd name="T26" fmla="*/ 53 w 116"/>
                <a:gd name="T27" fmla="*/ 66 h 116"/>
                <a:gd name="T28" fmla="*/ 45 w 116"/>
                <a:gd name="T29" fmla="*/ 61 h 116"/>
                <a:gd name="T30" fmla="*/ 38 w 116"/>
                <a:gd name="T31" fmla="*/ 58 h 116"/>
                <a:gd name="T32" fmla="*/ 33 w 116"/>
                <a:gd name="T33" fmla="*/ 51 h 116"/>
                <a:gd name="T34" fmla="*/ 25 w 116"/>
                <a:gd name="T35" fmla="*/ 47 h 116"/>
                <a:gd name="T36" fmla="*/ 17 w 116"/>
                <a:gd name="T37" fmla="*/ 49 h 116"/>
                <a:gd name="T38" fmla="*/ 13 w 116"/>
                <a:gd name="T39" fmla="*/ 44 h 116"/>
                <a:gd name="T40" fmla="*/ 12 w 116"/>
                <a:gd name="T41" fmla="*/ 37 h 116"/>
                <a:gd name="T42" fmla="*/ 8 w 116"/>
                <a:gd name="T43" fmla="*/ 37 h 116"/>
                <a:gd name="T44" fmla="*/ 12 w 116"/>
                <a:gd name="T45" fmla="*/ 30 h 116"/>
                <a:gd name="T46" fmla="*/ 18 w 116"/>
                <a:gd name="T47" fmla="*/ 30 h 116"/>
                <a:gd name="T48" fmla="*/ 24 w 116"/>
                <a:gd name="T49" fmla="*/ 25 h 116"/>
                <a:gd name="T50" fmla="*/ 30 w 116"/>
                <a:gd name="T51" fmla="*/ 18 h 116"/>
                <a:gd name="T52" fmla="*/ 32 w 116"/>
                <a:gd name="T53" fmla="*/ 15 h 116"/>
                <a:gd name="T54" fmla="*/ 42 w 116"/>
                <a:gd name="T55" fmla="*/ 12 h 116"/>
                <a:gd name="T56" fmla="*/ 34 w 116"/>
                <a:gd name="T57" fmla="*/ 8 h 116"/>
                <a:gd name="T58" fmla="*/ 32 w 116"/>
                <a:gd name="T59" fmla="*/ 8 h 116"/>
                <a:gd name="T60" fmla="*/ 49 w 116"/>
                <a:gd name="T61" fmla="*/ 2 h 116"/>
                <a:gd name="T62" fmla="*/ 56 w 116"/>
                <a:gd name="T63" fmla="*/ 5 h 116"/>
                <a:gd name="T64" fmla="*/ 82 w 116"/>
                <a:gd name="T65" fmla="*/ 6 h 116"/>
                <a:gd name="T66" fmla="*/ 79 w 116"/>
                <a:gd name="T67" fmla="*/ 11 h 116"/>
                <a:gd name="T68" fmla="*/ 85 w 116"/>
                <a:gd name="T69" fmla="*/ 19 h 116"/>
                <a:gd name="T70" fmla="*/ 89 w 116"/>
                <a:gd name="T71" fmla="*/ 19 h 116"/>
                <a:gd name="T72" fmla="*/ 93 w 116"/>
                <a:gd name="T73" fmla="*/ 17 h 116"/>
                <a:gd name="T74" fmla="*/ 97 w 116"/>
                <a:gd name="T75" fmla="*/ 23 h 116"/>
                <a:gd name="T76" fmla="*/ 101 w 116"/>
                <a:gd name="T77" fmla="*/ 27 h 116"/>
                <a:gd name="T78" fmla="*/ 95 w 116"/>
                <a:gd name="T79" fmla="*/ 27 h 116"/>
                <a:gd name="T80" fmla="*/ 89 w 116"/>
                <a:gd name="T81" fmla="*/ 25 h 116"/>
                <a:gd name="T82" fmla="*/ 81 w 116"/>
                <a:gd name="T83" fmla="*/ 24 h 116"/>
                <a:gd name="T84" fmla="*/ 74 w 116"/>
                <a:gd name="T85" fmla="*/ 30 h 116"/>
                <a:gd name="T86" fmla="*/ 70 w 116"/>
                <a:gd name="T87" fmla="*/ 39 h 116"/>
                <a:gd name="T88" fmla="*/ 73 w 116"/>
                <a:gd name="T89" fmla="*/ 50 h 116"/>
                <a:gd name="T90" fmla="*/ 82 w 116"/>
                <a:gd name="T91" fmla="*/ 53 h 116"/>
                <a:gd name="T92" fmla="*/ 91 w 116"/>
                <a:gd name="T93" fmla="*/ 53 h 116"/>
                <a:gd name="T94" fmla="*/ 95 w 116"/>
                <a:gd name="T95" fmla="*/ 61 h 116"/>
                <a:gd name="T96" fmla="*/ 96 w 116"/>
                <a:gd name="T97" fmla="*/ 71 h 116"/>
                <a:gd name="T98" fmla="*/ 95 w 116"/>
                <a:gd name="T99" fmla="*/ 81 h 116"/>
                <a:gd name="T100" fmla="*/ 100 w 116"/>
                <a:gd name="T101" fmla="*/ 90 h 116"/>
                <a:gd name="T102" fmla="*/ 107 w 116"/>
                <a:gd name="T103" fmla="*/ 82 h 116"/>
                <a:gd name="T104" fmla="*/ 112 w 116"/>
                <a:gd name="T105" fmla="*/ 69 h 116"/>
                <a:gd name="T106" fmla="*/ 114 w 116"/>
                <a:gd name="T107" fmla="*/ 53 h 116"/>
                <a:gd name="T108" fmla="*/ 109 w 116"/>
                <a:gd name="T109" fmla="*/ 39 h 116"/>
                <a:gd name="T110" fmla="*/ 105 w 116"/>
                <a:gd name="T111" fmla="*/ 32 h 116"/>
                <a:gd name="T112" fmla="*/ 111 w 116"/>
                <a:gd name="T113" fmla="*/ 41 h 116"/>
                <a:gd name="T114" fmla="*/ 79 w 116"/>
                <a:gd name="T115" fmla="*/ 10 h 116"/>
                <a:gd name="T116" fmla="*/ 75 w 116"/>
                <a:gd name="T117" fmla="*/ 5 h 116"/>
                <a:gd name="T118" fmla="*/ 76 w 116"/>
                <a:gd name="T119" fmla="*/ 9 h 116"/>
                <a:gd name="T120" fmla="*/ 73 w 116"/>
                <a:gd name="T121" fmla="*/ 4 h 116"/>
                <a:gd name="T122" fmla="*/ 109 w 116"/>
                <a:gd name="T123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116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3"/>
                  </a:cubicBezTo>
                  <a:close/>
                  <a:moveTo>
                    <a:pt x="5" y="35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6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lose/>
                  <a:moveTo>
                    <a:pt x="112" y="37"/>
                  </a:moveTo>
                  <a:cubicBezTo>
                    <a:pt x="114" y="44"/>
                    <a:pt x="116" y="51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ubicBezTo>
                    <a:pt x="26" y="116"/>
                    <a:pt x="0" y="90"/>
                    <a:pt x="0" y="58"/>
                  </a:cubicBezTo>
                  <a:cubicBezTo>
                    <a:pt x="0" y="50"/>
                    <a:pt x="2" y="42"/>
                    <a:pt x="5" y="3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3"/>
                    <a:pt x="15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4"/>
                    <a:pt x="13" y="65"/>
                  </a:cubicBezTo>
                  <a:cubicBezTo>
                    <a:pt x="13" y="65"/>
                    <a:pt x="13" y="65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7" y="75"/>
                    <a:pt x="17" y="75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1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4"/>
                    <a:pt x="24" y="85"/>
                    <a:pt x="24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4"/>
                    <a:pt x="25" y="95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6" y="96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7"/>
                    <a:pt x="27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8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9"/>
                    <a:pt x="28" y="99"/>
                    <a:pt x="29" y="99"/>
                  </a:cubicBezTo>
                  <a:cubicBezTo>
                    <a:pt x="29" y="100"/>
                    <a:pt x="29" y="100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30" y="103"/>
                    <a:pt x="31" y="103"/>
                  </a:cubicBezTo>
                  <a:cubicBezTo>
                    <a:pt x="31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2" y="104"/>
                    <a:pt x="32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5" y="106"/>
                  </a:cubicBezTo>
                  <a:cubicBezTo>
                    <a:pt x="35" y="106"/>
                    <a:pt x="35" y="106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5"/>
                    <a:pt x="35" y="105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7" y="95"/>
                    <a:pt x="37" y="95"/>
                  </a:cubicBezTo>
                  <a:cubicBezTo>
                    <a:pt x="37" y="94"/>
                    <a:pt x="37" y="94"/>
                    <a:pt x="37" y="93"/>
                  </a:cubicBezTo>
                  <a:cubicBezTo>
                    <a:pt x="37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5" y="93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91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2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8" y="80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7"/>
                    <a:pt x="49" y="76"/>
                    <a:pt x="49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2" y="69"/>
                    <a:pt x="52" y="69"/>
                  </a:cubicBezTo>
                  <a:cubicBezTo>
                    <a:pt x="52" y="69"/>
                    <a:pt x="52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1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7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5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3" y="46"/>
                    <a:pt x="13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9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6" y="22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9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3"/>
                    <a:pt x="45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6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1"/>
                    <a:pt x="75" y="3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8" y="16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80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8"/>
                  </a:cubicBezTo>
                  <a:cubicBezTo>
                    <a:pt x="83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6" y="19"/>
                    <a:pt x="86" y="19"/>
                  </a:cubicBezTo>
                  <a:cubicBezTo>
                    <a:pt x="86" y="19"/>
                    <a:pt x="86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0"/>
                    <a:pt x="88" y="20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91" y="22"/>
                    <a:pt x="91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9"/>
                    <a:pt x="90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2" y="21"/>
                    <a:pt x="92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0"/>
                    <a:pt x="94" y="20"/>
                  </a:cubicBezTo>
                  <a:cubicBezTo>
                    <a:pt x="94" y="19"/>
                    <a:pt x="94" y="18"/>
                    <a:pt x="93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1" y="28"/>
                    <a:pt x="101" y="27"/>
                    <a:pt x="101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8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7"/>
                    <a:pt x="97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24"/>
                    <a:pt x="89" y="23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4"/>
                    <a:pt x="79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5"/>
                  </a:cubicBezTo>
                  <a:cubicBezTo>
                    <a:pt x="78" y="25"/>
                    <a:pt x="78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6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5" y="26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5" y="29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6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1" y="45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3"/>
                    <a:pt x="77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9" y="53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3"/>
                    <a:pt x="80" y="53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2"/>
                  </a:cubicBezTo>
                  <a:cubicBezTo>
                    <a:pt x="86" y="52"/>
                    <a:pt x="86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3"/>
                  </a:cubicBezTo>
                  <a:cubicBezTo>
                    <a:pt x="89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2" y="53"/>
                  </a:cubicBezTo>
                  <a:cubicBezTo>
                    <a:pt x="92" y="53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4"/>
                    <a:pt x="94" y="55"/>
                  </a:cubicBezTo>
                  <a:cubicBezTo>
                    <a:pt x="94" y="55"/>
                    <a:pt x="94" y="55"/>
                    <a:pt x="94" y="56"/>
                  </a:cubicBezTo>
                  <a:cubicBezTo>
                    <a:pt x="94" y="56"/>
                    <a:pt x="94" y="56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5" y="60"/>
                  </a:cubicBezTo>
                  <a:cubicBezTo>
                    <a:pt x="95" y="60"/>
                    <a:pt x="95" y="61"/>
                    <a:pt x="95" y="61"/>
                  </a:cubicBezTo>
                  <a:cubicBezTo>
                    <a:pt x="95" y="61"/>
                    <a:pt x="95" y="61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69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6" y="70"/>
                    <a:pt x="96" y="70"/>
                  </a:cubicBezTo>
                  <a:cubicBezTo>
                    <a:pt x="96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4" y="74"/>
                  </a:cubicBezTo>
                  <a:cubicBezTo>
                    <a:pt x="94" y="74"/>
                    <a:pt x="94" y="74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5" y="87"/>
                    <a:pt x="95" y="87"/>
                  </a:cubicBezTo>
                  <a:cubicBezTo>
                    <a:pt x="95" y="87"/>
                    <a:pt x="95" y="88"/>
                    <a:pt x="95" y="88"/>
                  </a:cubicBezTo>
                  <a:cubicBezTo>
                    <a:pt x="95" y="88"/>
                    <a:pt x="95" y="89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0"/>
                    <a:pt x="93" y="90"/>
                    <a:pt x="93" y="90"/>
                  </a:cubicBezTo>
                  <a:cubicBezTo>
                    <a:pt x="93" y="90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2"/>
                    <a:pt x="93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2"/>
                    <a:pt x="94" y="92"/>
                    <a:pt x="95" y="92"/>
                  </a:cubicBezTo>
                  <a:cubicBezTo>
                    <a:pt x="95" y="92"/>
                    <a:pt x="95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7" y="92"/>
                    <a:pt x="98" y="92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1"/>
                    <a:pt x="100" y="91"/>
                    <a:pt x="100" y="91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89"/>
                    <a:pt x="101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4" y="85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4"/>
                    <a:pt x="105" y="84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7" y="82"/>
                    <a:pt x="107" y="82"/>
                  </a:cubicBezTo>
                  <a:cubicBezTo>
                    <a:pt x="107" y="81"/>
                    <a:pt x="107" y="81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7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5"/>
                    <a:pt x="110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1" y="73"/>
                    <a:pt x="111" y="72"/>
                    <a:pt x="111" y="72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71"/>
                    <a:pt x="111" y="71"/>
                    <a:pt x="111" y="70"/>
                  </a:cubicBezTo>
                  <a:cubicBezTo>
                    <a:pt x="111" y="70"/>
                    <a:pt x="111" y="70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2" y="65"/>
                    <a:pt x="112" y="64"/>
                    <a:pt x="112" y="64"/>
                  </a:cubicBezTo>
                  <a:cubicBezTo>
                    <a:pt x="112" y="63"/>
                    <a:pt x="112" y="62"/>
                    <a:pt x="113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60"/>
                    <a:pt x="113" y="60"/>
                    <a:pt x="11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58"/>
                    <a:pt x="114" y="58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57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49"/>
                    <a:pt x="115" y="49"/>
                    <a:pt x="114" y="49"/>
                  </a:cubicBezTo>
                  <a:cubicBezTo>
                    <a:pt x="114" y="48"/>
                    <a:pt x="113" y="48"/>
                    <a:pt x="113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2" y="45"/>
                    <a:pt x="112" y="45"/>
                    <a:pt x="112" y="44"/>
                  </a:cubicBezTo>
                  <a:cubicBezTo>
                    <a:pt x="112" y="44"/>
                    <a:pt x="112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2"/>
                    <a:pt x="111" y="42"/>
                  </a:cubicBezTo>
                  <a:cubicBezTo>
                    <a:pt x="111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2"/>
                    <a:pt x="104" y="31"/>
                    <a:pt x="103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5"/>
                    <a:pt x="107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2" y="43"/>
                    <a:pt x="112" y="43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2"/>
                    <a:pt x="112" y="41"/>
                    <a:pt x="112" y="39"/>
                  </a:cubicBezTo>
                  <a:cubicBezTo>
                    <a:pt x="112" y="38"/>
                    <a:pt x="112" y="38"/>
                    <a:pt x="112" y="37"/>
                  </a:cubicBezTo>
                  <a:close/>
                  <a:moveTo>
                    <a:pt x="79" y="5"/>
                  </a:moveTo>
                  <a:cubicBezTo>
                    <a:pt x="79" y="5"/>
                    <a:pt x="78" y="5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9" y="7"/>
                    <a:pt x="79" y="7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0" y="8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lose/>
                  <a:moveTo>
                    <a:pt x="75" y="5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8" y="7"/>
                  </a:cubicBezTo>
                  <a:cubicBezTo>
                    <a:pt x="78" y="7"/>
                    <a:pt x="78" y="7"/>
                    <a:pt x="77" y="7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8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lose/>
                  <a:moveTo>
                    <a:pt x="112" y="77"/>
                  </a:moveTo>
                  <a:cubicBezTo>
                    <a:pt x="113" y="76"/>
                    <a:pt x="113" y="75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2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1" y="74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1" y="75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9" y="78"/>
                    <a:pt x="109" y="78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109" y="80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10" y="82"/>
                    <a:pt x="111" y="81"/>
                    <a:pt x="111" y="81"/>
                  </a:cubicBezTo>
                  <a:cubicBezTo>
                    <a:pt x="111" y="81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80"/>
                    <a:pt x="111" y="80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1" y="79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2" y="78"/>
                    <a:pt x="112" y="7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4" name="矩形 153"/>
          <p:cNvSpPr/>
          <p:nvPr/>
        </p:nvSpPr>
        <p:spPr>
          <a:xfrm>
            <a:off x="124491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5" name="矩形 154"/>
          <p:cNvSpPr/>
          <p:nvPr/>
        </p:nvSpPr>
        <p:spPr>
          <a:xfrm>
            <a:off x="3458591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5600829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7" name="矩形 156"/>
          <p:cNvSpPr/>
          <p:nvPr/>
        </p:nvSpPr>
        <p:spPr>
          <a:xfrm>
            <a:off x="7743067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04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  <p:sp>
        <p:nvSpPr>
          <p:cNvPr id="158" name="矩形 157"/>
          <p:cNvSpPr/>
          <p:nvPr/>
        </p:nvSpPr>
        <p:spPr>
          <a:xfrm>
            <a:off x="9885305" y="402902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05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13457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7" grpId="0"/>
      <p:bldP spid="128" grpId="0"/>
      <p:bldP spid="154" grpId="0"/>
      <p:bldP spid="155" grpId="0"/>
      <p:bldP spid="156" grpId="0"/>
      <p:bldP spid="157" grpId="0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062033" y="2447285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062033" y="2857821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062033" y="3258697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062033" y="3669233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062033" y="4079768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062033" y="4490304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062033" y="4891181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062033" y="5301716"/>
            <a:ext cx="4303941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36575" y="2780545"/>
            <a:ext cx="420251" cy="2521172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36575" y="3794809"/>
            <a:ext cx="420251" cy="1506909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3874" y="3625766"/>
            <a:ext cx="425081" cy="1675952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73874" y="4205344"/>
            <a:ext cx="425081" cy="109637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3874" y="4582072"/>
            <a:ext cx="425081" cy="71964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477357" y="3258698"/>
            <a:ext cx="410590" cy="2043020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477357" y="3886576"/>
            <a:ext cx="410590" cy="141514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04997" y="3519508"/>
            <a:ext cx="425081" cy="1782208"/>
          </a:xfrm>
          <a:prstGeom prst="rect">
            <a:avLst/>
          </a:prstGeom>
          <a:solidFill>
            <a:srgbClr val="81DEFF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04997" y="3930045"/>
            <a:ext cx="425081" cy="137167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404997" y="4446836"/>
            <a:ext cx="425081" cy="85488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477357" y="4799413"/>
            <a:ext cx="410590" cy="50230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636575" y="4388879"/>
            <a:ext cx="420251" cy="91283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822190" y="5132055"/>
            <a:ext cx="255600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7140" y="4724282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7140" y="4316505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7140" y="3908729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7140" y="3500952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7140" y="3093177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7140" y="2685400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7140" y="2277625"/>
            <a:ext cx="427454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700</a:t>
            </a:r>
            <a:endParaRPr lang="zh-CN" alt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7724" y="5449026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32841" y="5449026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6601" y="5449026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96888" y="5449026"/>
            <a:ext cx="506366" cy="286783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10726" y="2485003"/>
            <a:ext cx="3753032" cy="746512"/>
          </a:xfrm>
          <a:prstGeom prst="rect">
            <a:avLst/>
          </a:prstGeom>
          <a:noFill/>
        </p:spPr>
        <p:txBody>
          <a:bodyPr wrap="square" lIns="83999" tIns="41999" rIns="83999" bIns="41999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这里，或者通过通过复制您的文本。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10727" y="2060848"/>
            <a:ext cx="1630328" cy="429180"/>
          </a:xfrm>
          <a:prstGeom prst="rect">
            <a:avLst/>
          </a:prstGeom>
          <a:noFill/>
        </p:spPr>
        <p:txBody>
          <a:bodyPr wrap="square" lIns="83999" tIns="0" rIns="83999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03391" y="3391095"/>
            <a:ext cx="2317246" cy="593817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en-US" altLang="zh-CN" sz="3300" dirty="0">
                <a:solidFill>
                  <a:srgbClr val="0070C0"/>
                </a:solidFill>
                <a:latin typeface="Bebas" pitchFamily="2" charset="0"/>
              </a:rPr>
              <a:t>192,058,473</a:t>
            </a:r>
            <a:endParaRPr lang="zh-CN" altLang="en-US" sz="3300">
              <a:solidFill>
                <a:srgbClr val="0070C0"/>
              </a:solidFill>
              <a:latin typeface="Bebas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21626" y="4212851"/>
            <a:ext cx="1246857" cy="300262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此处输入标题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21627" y="4635049"/>
            <a:ext cx="887784" cy="300262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21627" y="5096242"/>
            <a:ext cx="1605929" cy="300262"/>
          </a:xfrm>
          <a:prstGeom prst="rect">
            <a:avLst/>
          </a:prstGeom>
          <a:noFill/>
        </p:spPr>
        <p:txBody>
          <a:bodyPr wrap="none" lIns="83999" tIns="41999" rIns="83999" bIns="41999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sp>
        <p:nvSpPr>
          <p:cNvPr id="45" name="Freeform 35"/>
          <p:cNvSpPr>
            <a:spLocks noEditPoints="1"/>
          </p:cNvSpPr>
          <p:nvPr/>
        </p:nvSpPr>
        <p:spPr bwMode="auto">
          <a:xfrm>
            <a:off x="9938937" y="3452464"/>
            <a:ext cx="216469" cy="456265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36"/>
          <p:cNvSpPr>
            <a:spLocks noEditPoints="1"/>
          </p:cNvSpPr>
          <p:nvPr/>
        </p:nvSpPr>
        <p:spPr bwMode="auto">
          <a:xfrm>
            <a:off x="9694714" y="3474684"/>
            <a:ext cx="179892" cy="454466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37"/>
          <p:cNvSpPr>
            <a:spLocks noEditPoints="1"/>
          </p:cNvSpPr>
          <p:nvPr/>
        </p:nvSpPr>
        <p:spPr bwMode="auto">
          <a:xfrm>
            <a:off x="7444558" y="4214031"/>
            <a:ext cx="310902" cy="308685"/>
          </a:xfrm>
          <a:custGeom>
            <a:avLst/>
            <a:gdLst>
              <a:gd name="T0" fmla="*/ 91 w 181"/>
              <a:gd name="T1" fmla="*/ 0 h 180"/>
              <a:gd name="T2" fmla="*/ 154 w 181"/>
              <a:gd name="T3" fmla="*/ 26 h 180"/>
              <a:gd name="T4" fmla="*/ 154 w 181"/>
              <a:gd name="T5" fmla="*/ 26 h 180"/>
              <a:gd name="T6" fmla="*/ 181 w 181"/>
              <a:gd name="T7" fmla="*/ 90 h 180"/>
              <a:gd name="T8" fmla="*/ 154 w 181"/>
              <a:gd name="T9" fmla="*/ 154 h 180"/>
              <a:gd name="T10" fmla="*/ 91 w 181"/>
              <a:gd name="T11" fmla="*/ 180 h 180"/>
              <a:gd name="T12" fmla="*/ 27 w 181"/>
              <a:gd name="T13" fmla="*/ 154 h 180"/>
              <a:gd name="T14" fmla="*/ 27 w 181"/>
              <a:gd name="T15" fmla="*/ 154 h 180"/>
              <a:gd name="T16" fmla="*/ 0 w 181"/>
              <a:gd name="T17" fmla="*/ 90 h 180"/>
              <a:gd name="T18" fmla="*/ 27 w 181"/>
              <a:gd name="T19" fmla="*/ 26 h 180"/>
              <a:gd name="T20" fmla="*/ 27 w 181"/>
              <a:gd name="T21" fmla="*/ 26 h 180"/>
              <a:gd name="T22" fmla="*/ 91 w 181"/>
              <a:gd name="T23" fmla="*/ 0 h 180"/>
              <a:gd name="T24" fmla="*/ 129 w 181"/>
              <a:gd name="T25" fmla="*/ 52 h 180"/>
              <a:gd name="T26" fmla="*/ 91 w 181"/>
              <a:gd name="T27" fmla="*/ 36 h 180"/>
              <a:gd name="T28" fmla="*/ 52 w 181"/>
              <a:gd name="T29" fmla="*/ 52 h 180"/>
              <a:gd name="T30" fmla="*/ 52 w 181"/>
              <a:gd name="T31" fmla="*/ 52 h 180"/>
              <a:gd name="T32" fmla="*/ 37 w 181"/>
              <a:gd name="T33" fmla="*/ 90 h 180"/>
              <a:gd name="T34" fmla="*/ 52 w 181"/>
              <a:gd name="T35" fmla="*/ 128 h 180"/>
              <a:gd name="T36" fmla="*/ 52 w 181"/>
              <a:gd name="T37" fmla="*/ 128 h 180"/>
              <a:gd name="T38" fmla="*/ 91 w 181"/>
              <a:gd name="T39" fmla="*/ 144 h 180"/>
              <a:gd name="T40" fmla="*/ 129 w 181"/>
              <a:gd name="T41" fmla="*/ 128 h 180"/>
              <a:gd name="T42" fmla="*/ 145 w 181"/>
              <a:gd name="T43" fmla="*/ 90 h 180"/>
              <a:gd name="T44" fmla="*/ 129 w 181"/>
              <a:gd name="T45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0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0"/>
                  <a:pt x="91" y="180"/>
                </a:cubicBezTo>
                <a:cubicBezTo>
                  <a:pt x="66" y="180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8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81DEFF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38"/>
          <p:cNvSpPr>
            <a:spLocks noEditPoints="1"/>
          </p:cNvSpPr>
          <p:nvPr/>
        </p:nvSpPr>
        <p:spPr bwMode="auto">
          <a:xfrm>
            <a:off x="7444558" y="4635049"/>
            <a:ext cx="310902" cy="310863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39"/>
          <p:cNvSpPr>
            <a:spLocks noEditPoints="1"/>
          </p:cNvSpPr>
          <p:nvPr/>
        </p:nvSpPr>
        <p:spPr bwMode="auto">
          <a:xfrm>
            <a:off x="7444558" y="5096425"/>
            <a:ext cx="310902" cy="310863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9 h 181"/>
              <a:gd name="T36" fmla="*/ 52 w 181"/>
              <a:gd name="T37" fmla="*/ 129 h 181"/>
              <a:gd name="T38" fmla="*/ 91 w 181"/>
              <a:gd name="T39" fmla="*/ 144 h 181"/>
              <a:gd name="T40" fmla="*/ 129 w 181"/>
              <a:gd name="T41" fmla="*/ 129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1"/>
                  <a:pt x="116" y="181"/>
                  <a:pt x="91" y="181"/>
                </a:cubicBezTo>
                <a:cubicBezTo>
                  <a:pt x="66" y="181"/>
                  <a:pt x="43" y="171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9"/>
                </a:cubicBezTo>
                <a:cubicBezTo>
                  <a:pt x="52" y="129"/>
                  <a:pt x="52" y="129"/>
                  <a:pt x="52" y="129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9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83999" tIns="41999" rIns="83999" bIns="4199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595972"/>
      </p:ext>
    </p:extLst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6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3074</Words>
  <Application>Microsoft Office PowerPoint</Application>
  <PresentationFormat>自定义</PresentationFormat>
  <Paragraphs>342</Paragraphs>
  <Slides>32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0" baseType="lpstr">
      <vt:lpstr>Impact</vt:lpstr>
      <vt:lpstr>幼圆</vt:lpstr>
      <vt:lpstr>方正大黑简体</vt:lpstr>
      <vt:lpstr>微软雅黑</vt:lpstr>
      <vt:lpstr>方正兰亭粗黑_GBK</vt:lpstr>
      <vt:lpstr>ITC Avant Garde Std XLt</vt:lpstr>
      <vt:lpstr>Arial Rounded MT Bold</vt:lpstr>
      <vt:lpstr>华文黑体</vt:lpstr>
      <vt:lpstr>Calibri</vt:lpstr>
      <vt:lpstr>汉仪细中圆简</vt:lpstr>
      <vt:lpstr>方正正纤黑简体</vt:lpstr>
      <vt:lpstr>宋体</vt:lpstr>
      <vt:lpstr>Bebas</vt:lpstr>
      <vt:lpstr>Calibri Light</vt:lpstr>
      <vt:lpstr>Arial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105</cp:revision>
  <dcterms:created xsi:type="dcterms:W3CDTF">2014-12-25T08:17:45Z</dcterms:created>
  <dcterms:modified xsi:type="dcterms:W3CDTF">2016-11-06T09:56:03Z</dcterms:modified>
  <cp:category>锐旗设计；https://9ppt.taobao.com</cp:category>
</cp:coreProperties>
</file>